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custDataLst>
    <p:tags r:id="rId3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867" autoAdjust="0"/>
    <p:restoredTop sz="94660"/>
  </p:normalViewPr>
  <p:slideViewPr>
    <p:cSldViewPr snapToGrid="0">
      <p:cViewPr varScale="1">
        <p:scale>
          <a:sx n="87" d="100"/>
          <a:sy n="87" d="100"/>
        </p:scale>
        <p:origin x="6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06BA-47F4-4544-8BCE-10DB7F0925E6}" type="datetimeFigureOut">
              <a:rPr lang="fr-FR" smtClean="0"/>
              <a:t>09/03/2020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C8A2-EBD2-4CF4-AB52-76CC87339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636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06BA-47F4-4544-8BCE-10DB7F0925E6}" type="datetimeFigureOut">
              <a:rPr lang="fr-FR" smtClean="0"/>
              <a:t>09/03/2020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C8A2-EBD2-4CF4-AB52-76CC87339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563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06BA-47F4-4544-8BCE-10DB7F0925E6}" type="datetimeFigureOut">
              <a:rPr lang="fr-FR" smtClean="0"/>
              <a:t>09/03/2020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C8A2-EBD2-4CF4-AB52-76CC87339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1203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06BA-47F4-4544-8BCE-10DB7F0925E6}" type="datetimeFigureOut">
              <a:rPr lang="fr-FR" smtClean="0"/>
              <a:t>09/03/2020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C8A2-EBD2-4CF4-AB52-76CC87339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4115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06BA-47F4-4544-8BCE-10DB7F0925E6}" type="datetimeFigureOut">
              <a:rPr lang="fr-FR" smtClean="0"/>
              <a:t>09/03/2020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C8A2-EBD2-4CF4-AB52-76CC87339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364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06BA-47F4-4544-8BCE-10DB7F0925E6}" type="datetimeFigureOut">
              <a:rPr lang="fr-FR" smtClean="0"/>
              <a:t>09/03/2020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C8A2-EBD2-4CF4-AB52-76CC87339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946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06BA-47F4-4544-8BCE-10DB7F0925E6}" type="datetimeFigureOut">
              <a:rPr lang="fr-FR" smtClean="0"/>
              <a:t>09/03/2020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C8A2-EBD2-4CF4-AB52-76CC87339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12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06BA-47F4-4544-8BCE-10DB7F0925E6}" type="datetimeFigureOut">
              <a:rPr lang="fr-FR" smtClean="0"/>
              <a:t>09/03/2020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C8A2-EBD2-4CF4-AB52-76CC87339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351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06BA-47F4-4544-8BCE-10DB7F0925E6}" type="datetimeFigureOut">
              <a:rPr lang="fr-FR" smtClean="0"/>
              <a:t>09/03/2020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C8A2-EBD2-4CF4-AB52-76CC87339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055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06BA-47F4-4544-8BCE-10DB7F0925E6}" type="datetimeFigureOut">
              <a:rPr lang="fr-FR" smtClean="0"/>
              <a:t>09/03/2020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C8A2-EBD2-4CF4-AB52-76CC87339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448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06BA-47F4-4544-8BCE-10DB7F0925E6}" type="datetimeFigureOut">
              <a:rPr lang="fr-FR" smtClean="0"/>
              <a:t>09/03/2020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C8A2-EBD2-4CF4-AB52-76CC87339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5475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F06BA-47F4-4544-8BCE-10DB7F0925E6}" type="datetimeFigureOut">
              <a:rPr lang="fr-FR" smtClean="0"/>
              <a:t>09/03/2020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9C8A2-EBD2-4CF4-AB52-76CC873390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47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hyperlink" Target="http://www.sunnikan.com/" TargetMode="External"/><Relationship Id="rId5" Type="http://schemas.openxmlformats.org/officeDocument/2006/relationships/hyperlink" Target="mailto:contact@sunnikan.com" TargetMode="External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10" y="1364166"/>
            <a:ext cx="2906018" cy="1186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09" y="3183124"/>
            <a:ext cx="2909419" cy="295448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72"/>
          <p:cNvGrpSpPr>
            <a:grpSpLocks/>
          </p:cNvGrpSpPr>
          <p:nvPr/>
        </p:nvGrpSpPr>
        <p:grpSpPr bwMode="auto">
          <a:xfrm>
            <a:off x="1320800" y="3400261"/>
            <a:ext cx="1428261" cy="2493948"/>
            <a:chOff x="2473" y="3446"/>
            <a:chExt cx="2487" cy="4306"/>
          </a:xfrm>
        </p:grpSpPr>
        <p:sp>
          <p:nvSpPr>
            <p:cNvPr id="18" name="Freeform 73"/>
            <p:cNvSpPr>
              <a:spLocks/>
            </p:cNvSpPr>
            <p:nvPr/>
          </p:nvSpPr>
          <p:spPr bwMode="auto">
            <a:xfrm>
              <a:off x="2473" y="3446"/>
              <a:ext cx="2487" cy="4306"/>
            </a:xfrm>
            <a:custGeom>
              <a:avLst/>
              <a:gdLst>
                <a:gd name="T0" fmla="+- 0 2473 2473"/>
                <a:gd name="T1" fmla="*/ T0 w 2487"/>
                <a:gd name="T2" fmla="+- 0 3446 3446"/>
                <a:gd name="T3" fmla="*/ 3446 h 4306"/>
                <a:gd name="T4" fmla="+- 0 2478 2473"/>
                <a:gd name="T5" fmla="*/ T4 w 2487"/>
                <a:gd name="T6" fmla="+- 0 3571 3446"/>
                <a:gd name="T7" fmla="*/ 3571 h 4306"/>
                <a:gd name="T8" fmla="+- 0 2483 2473"/>
                <a:gd name="T9" fmla="*/ T8 w 2487"/>
                <a:gd name="T10" fmla="+- 0 3695 3446"/>
                <a:gd name="T11" fmla="*/ 3695 h 4306"/>
                <a:gd name="T12" fmla="+- 0 2488 2473"/>
                <a:gd name="T13" fmla="*/ T12 w 2487"/>
                <a:gd name="T14" fmla="+- 0 3819 3446"/>
                <a:gd name="T15" fmla="*/ 3819 h 4306"/>
                <a:gd name="T16" fmla="+- 0 2493 2473"/>
                <a:gd name="T17" fmla="*/ T16 w 2487"/>
                <a:gd name="T18" fmla="+- 0 3942 3446"/>
                <a:gd name="T19" fmla="*/ 3942 h 4306"/>
                <a:gd name="T20" fmla="+- 0 2498 2473"/>
                <a:gd name="T21" fmla="*/ T20 w 2487"/>
                <a:gd name="T22" fmla="+- 0 4064 3446"/>
                <a:gd name="T23" fmla="*/ 4064 h 4306"/>
                <a:gd name="T24" fmla="+- 0 2504 2473"/>
                <a:gd name="T25" fmla="*/ T24 w 2487"/>
                <a:gd name="T26" fmla="+- 0 4185 3446"/>
                <a:gd name="T27" fmla="*/ 4185 h 4306"/>
                <a:gd name="T28" fmla="+- 0 2509 2473"/>
                <a:gd name="T29" fmla="*/ T28 w 2487"/>
                <a:gd name="T30" fmla="+- 0 4304 3446"/>
                <a:gd name="T31" fmla="*/ 4304 h 4306"/>
                <a:gd name="T32" fmla="+- 0 2515 2473"/>
                <a:gd name="T33" fmla="*/ T32 w 2487"/>
                <a:gd name="T34" fmla="+- 0 4421 3446"/>
                <a:gd name="T35" fmla="*/ 4421 h 4306"/>
                <a:gd name="T36" fmla="+- 0 2521 2473"/>
                <a:gd name="T37" fmla="*/ T36 w 2487"/>
                <a:gd name="T38" fmla="+- 0 4536 3446"/>
                <a:gd name="T39" fmla="*/ 4536 h 4306"/>
                <a:gd name="T40" fmla="+- 0 2527 2473"/>
                <a:gd name="T41" fmla="*/ T40 w 2487"/>
                <a:gd name="T42" fmla="+- 0 4648 3446"/>
                <a:gd name="T43" fmla="*/ 4648 h 4306"/>
                <a:gd name="T44" fmla="+- 0 2534 2473"/>
                <a:gd name="T45" fmla="*/ T44 w 2487"/>
                <a:gd name="T46" fmla="+- 0 4758 3446"/>
                <a:gd name="T47" fmla="*/ 4758 h 4306"/>
                <a:gd name="T48" fmla="+- 0 2540 2473"/>
                <a:gd name="T49" fmla="*/ T48 w 2487"/>
                <a:gd name="T50" fmla="+- 0 4865 3446"/>
                <a:gd name="T51" fmla="*/ 4865 h 4306"/>
                <a:gd name="T52" fmla="+- 0 2547 2473"/>
                <a:gd name="T53" fmla="*/ T52 w 2487"/>
                <a:gd name="T54" fmla="+- 0 4968 3446"/>
                <a:gd name="T55" fmla="*/ 4968 h 4306"/>
                <a:gd name="T56" fmla="+- 0 2555 2473"/>
                <a:gd name="T57" fmla="*/ T56 w 2487"/>
                <a:gd name="T58" fmla="+- 0 5068 3446"/>
                <a:gd name="T59" fmla="*/ 5068 h 4306"/>
                <a:gd name="T60" fmla="+- 0 2563 2473"/>
                <a:gd name="T61" fmla="*/ T60 w 2487"/>
                <a:gd name="T62" fmla="+- 0 5164 3446"/>
                <a:gd name="T63" fmla="*/ 5164 h 4306"/>
                <a:gd name="T64" fmla="+- 0 2571 2473"/>
                <a:gd name="T65" fmla="*/ T64 w 2487"/>
                <a:gd name="T66" fmla="+- 0 5256 3446"/>
                <a:gd name="T67" fmla="*/ 5256 h 4306"/>
                <a:gd name="T68" fmla="+- 0 2580 2473"/>
                <a:gd name="T69" fmla="*/ T68 w 2487"/>
                <a:gd name="T70" fmla="+- 0 5344 3446"/>
                <a:gd name="T71" fmla="*/ 5344 h 4306"/>
                <a:gd name="T72" fmla="+- 0 2589 2473"/>
                <a:gd name="T73" fmla="*/ T72 w 2487"/>
                <a:gd name="T74" fmla="+- 0 5427 3446"/>
                <a:gd name="T75" fmla="*/ 5427 h 4306"/>
                <a:gd name="T76" fmla="+- 0 2599 2473"/>
                <a:gd name="T77" fmla="*/ T76 w 2487"/>
                <a:gd name="T78" fmla="+- 0 5505 3446"/>
                <a:gd name="T79" fmla="*/ 5505 h 4306"/>
                <a:gd name="T80" fmla="+- 0 2609 2473"/>
                <a:gd name="T81" fmla="*/ T80 w 2487"/>
                <a:gd name="T82" fmla="+- 0 5578 3446"/>
                <a:gd name="T83" fmla="*/ 5578 h 4306"/>
                <a:gd name="T84" fmla="+- 0 2619 2473"/>
                <a:gd name="T85" fmla="*/ T84 w 2487"/>
                <a:gd name="T86" fmla="+- 0 5645 3446"/>
                <a:gd name="T87" fmla="*/ 5645 h 4306"/>
                <a:gd name="T88" fmla="+- 0 2629 2473"/>
                <a:gd name="T89" fmla="*/ T88 w 2487"/>
                <a:gd name="T90" fmla="+- 0 5707 3446"/>
                <a:gd name="T91" fmla="*/ 5707 h 4306"/>
                <a:gd name="T92" fmla="+- 0 2646 2473"/>
                <a:gd name="T93" fmla="*/ T92 w 2487"/>
                <a:gd name="T94" fmla="+- 0 5813 3446"/>
                <a:gd name="T95" fmla="*/ 5813 h 4306"/>
                <a:gd name="T96" fmla="+- 0 2663 2473"/>
                <a:gd name="T97" fmla="*/ T96 w 2487"/>
                <a:gd name="T98" fmla="+- 0 5900 3446"/>
                <a:gd name="T99" fmla="*/ 5900 h 4306"/>
                <a:gd name="T100" fmla="+- 0 2681 2473"/>
                <a:gd name="T101" fmla="*/ T100 w 2487"/>
                <a:gd name="T102" fmla="+- 0 5972 3446"/>
                <a:gd name="T103" fmla="*/ 5972 h 4306"/>
                <a:gd name="T104" fmla="+- 0 2702 2473"/>
                <a:gd name="T105" fmla="*/ T104 w 2487"/>
                <a:gd name="T106" fmla="+- 0 6032 3446"/>
                <a:gd name="T107" fmla="*/ 6032 h 4306"/>
                <a:gd name="T108" fmla="+- 0 2740 2473"/>
                <a:gd name="T109" fmla="*/ T108 w 2487"/>
                <a:gd name="T110" fmla="+- 0 6105 3446"/>
                <a:gd name="T111" fmla="*/ 6105 h 4306"/>
                <a:gd name="T112" fmla="+- 0 2793 2473"/>
                <a:gd name="T113" fmla="*/ T112 w 2487"/>
                <a:gd name="T114" fmla="+- 0 6168 3446"/>
                <a:gd name="T115" fmla="*/ 6168 h 4306"/>
                <a:gd name="T116" fmla="+- 0 2839 2473"/>
                <a:gd name="T117" fmla="*/ T116 w 2487"/>
                <a:gd name="T118" fmla="+- 0 6211 3446"/>
                <a:gd name="T119" fmla="*/ 6211 h 4306"/>
                <a:gd name="T120" fmla="+- 0 2894 2473"/>
                <a:gd name="T121" fmla="*/ T120 w 2487"/>
                <a:gd name="T122" fmla="+- 0 6258 3446"/>
                <a:gd name="T123" fmla="*/ 6258 h 4306"/>
                <a:gd name="T124" fmla="+- 0 2964 2473"/>
                <a:gd name="T125" fmla="*/ T124 w 2487"/>
                <a:gd name="T126" fmla="+- 0 6301 3446"/>
                <a:gd name="T127" fmla="*/ 6301 h 4306"/>
                <a:gd name="T128" fmla="+- 0 3049 2473"/>
                <a:gd name="T129" fmla="*/ T128 w 2487"/>
                <a:gd name="T130" fmla="+- 0 6333 3446"/>
                <a:gd name="T131" fmla="*/ 6333 h 4306"/>
                <a:gd name="T132" fmla="+- 0 3144 2473"/>
                <a:gd name="T133" fmla="*/ T132 w 2487"/>
                <a:gd name="T134" fmla="+- 0 6357 3446"/>
                <a:gd name="T135" fmla="*/ 6357 h 4306"/>
                <a:gd name="T136" fmla="+- 0 3248 2473"/>
                <a:gd name="T137" fmla="*/ T136 w 2487"/>
                <a:gd name="T138" fmla="+- 0 6377 3446"/>
                <a:gd name="T139" fmla="*/ 6377 h 4306"/>
                <a:gd name="T140" fmla="+- 0 3356 2473"/>
                <a:gd name="T141" fmla="*/ T140 w 2487"/>
                <a:gd name="T142" fmla="+- 0 6395 3446"/>
                <a:gd name="T143" fmla="*/ 6395 h 4306"/>
                <a:gd name="T144" fmla="+- 0 3410 2473"/>
                <a:gd name="T145" fmla="*/ T144 w 2487"/>
                <a:gd name="T146" fmla="+- 0 6404 3446"/>
                <a:gd name="T147" fmla="*/ 6404 h 4306"/>
                <a:gd name="T148" fmla="+- 0 3517 2473"/>
                <a:gd name="T149" fmla="*/ T148 w 2487"/>
                <a:gd name="T150" fmla="+- 0 6426 3446"/>
                <a:gd name="T151" fmla="*/ 6426 h 4306"/>
                <a:gd name="T152" fmla="+- 0 3619 2473"/>
                <a:gd name="T153" fmla="*/ T152 w 2487"/>
                <a:gd name="T154" fmla="+- 0 6454 3446"/>
                <a:gd name="T155" fmla="*/ 6454 h 4306"/>
                <a:gd name="T156" fmla="+- 0 3714 2473"/>
                <a:gd name="T157" fmla="*/ T156 w 2487"/>
                <a:gd name="T158" fmla="+- 0 6490 3446"/>
                <a:gd name="T159" fmla="*/ 6490 h 4306"/>
                <a:gd name="T160" fmla="+- 0 3796 2473"/>
                <a:gd name="T161" fmla="*/ T160 w 2487"/>
                <a:gd name="T162" fmla="+- 0 6540 3446"/>
                <a:gd name="T163" fmla="*/ 6540 h 4306"/>
                <a:gd name="T164" fmla="+- 0 3864 2473"/>
                <a:gd name="T165" fmla="*/ T164 w 2487"/>
                <a:gd name="T166" fmla="+- 0 6605 3446"/>
                <a:gd name="T167" fmla="*/ 6605 h 4306"/>
                <a:gd name="T168" fmla="+- 0 3919 2473"/>
                <a:gd name="T169" fmla="*/ T168 w 2487"/>
                <a:gd name="T170" fmla="+- 0 6688 3446"/>
                <a:gd name="T171" fmla="*/ 6688 h 4306"/>
                <a:gd name="T172" fmla="+- 0 3964 2473"/>
                <a:gd name="T173" fmla="*/ T172 w 2487"/>
                <a:gd name="T174" fmla="+- 0 6786 3446"/>
                <a:gd name="T175" fmla="*/ 6786 h 4306"/>
                <a:gd name="T176" fmla="+- 0 4001 2473"/>
                <a:gd name="T177" fmla="*/ T176 w 2487"/>
                <a:gd name="T178" fmla="+- 0 6894 3446"/>
                <a:gd name="T179" fmla="*/ 6894 h 4306"/>
                <a:gd name="T180" fmla="+- 0 4034 2473"/>
                <a:gd name="T181" fmla="*/ T180 w 2487"/>
                <a:gd name="T182" fmla="+- 0 7008 3446"/>
                <a:gd name="T183" fmla="*/ 7008 h 4306"/>
                <a:gd name="T184" fmla="+- 0 4064 2473"/>
                <a:gd name="T185" fmla="*/ T184 w 2487"/>
                <a:gd name="T186" fmla="+- 0 7123 3446"/>
                <a:gd name="T187" fmla="*/ 7123 h 4306"/>
                <a:gd name="T188" fmla="+- 0 4079 2473"/>
                <a:gd name="T189" fmla="*/ T188 w 2487"/>
                <a:gd name="T190" fmla="+- 0 7180 3446"/>
                <a:gd name="T191" fmla="*/ 7180 h 4306"/>
                <a:gd name="T192" fmla="+- 0 4111 2473"/>
                <a:gd name="T193" fmla="*/ T192 w 2487"/>
                <a:gd name="T194" fmla="+- 0 7290 3446"/>
                <a:gd name="T195" fmla="*/ 7290 h 4306"/>
                <a:gd name="T196" fmla="+- 0 4146 2473"/>
                <a:gd name="T197" fmla="*/ T196 w 2487"/>
                <a:gd name="T198" fmla="+- 0 7391 3446"/>
                <a:gd name="T199" fmla="*/ 7391 h 4306"/>
                <a:gd name="T200" fmla="+- 0 4188 2473"/>
                <a:gd name="T201" fmla="*/ T200 w 2487"/>
                <a:gd name="T202" fmla="+- 0 7478 3446"/>
                <a:gd name="T203" fmla="*/ 7478 h 4306"/>
                <a:gd name="T204" fmla="+- 0 4239 2473"/>
                <a:gd name="T205" fmla="*/ T204 w 2487"/>
                <a:gd name="T206" fmla="+- 0 7548 3446"/>
                <a:gd name="T207" fmla="*/ 7548 h 4306"/>
                <a:gd name="T208" fmla="+- 0 4305 2473"/>
                <a:gd name="T209" fmla="*/ T208 w 2487"/>
                <a:gd name="T210" fmla="+- 0 7601 3446"/>
                <a:gd name="T211" fmla="*/ 7601 h 4306"/>
                <a:gd name="T212" fmla="+- 0 4386 2473"/>
                <a:gd name="T213" fmla="*/ T212 w 2487"/>
                <a:gd name="T214" fmla="+- 0 7645 3446"/>
                <a:gd name="T215" fmla="*/ 7645 h 4306"/>
                <a:gd name="T216" fmla="+- 0 4478 2473"/>
                <a:gd name="T217" fmla="*/ T216 w 2487"/>
                <a:gd name="T218" fmla="+- 0 7679 3446"/>
                <a:gd name="T219" fmla="*/ 7679 h 4306"/>
                <a:gd name="T220" fmla="+- 0 4574 2473"/>
                <a:gd name="T221" fmla="*/ T220 w 2487"/>
                <a:gd name="T222" fmla="+- 0 7705 3446"/>
                <a:gd name="T223" fmla="*/ 7705 h 4306"/>
                <a:gd name="T224" fmla="+- 0 4670 2473"/>
                <a:gd name="T225" fmla="*/ T224 w 2487"/>
                <a:gd name="T226" fmla="+- 0 7723 3446"/>
                <a:gd name="T227" fmla="*/ 7723 h 4306"/>
                <a:gd name="T228" fmla="+- 0 4760 2473"/>
                <a:gd name="T229" fmla="*/ T228 w 2487"/>
                <a:gd name="T230" fmla="+- 0 7737 3446"/>
                <a:gd name="T231" fmla="*/ 7737 h 4306"/>
                <a:gd name="T232" fmla="+- 0 4840 2473"/>
                <a:gd name="T233" fmla="*/ T232 w 2487"/>
                <a:gd name="T234" fmla="+- 0 7745 3446"/>
                <a:gd name="T235" fmla="*/ 7745 h 4306"/>
                <a:gd name="T236" fmla="+- 0 4903 2473"/>
                <a:gd name="T237" fmla="*/ T236 w 2487"/>
                <a:gd name="T238" fmla="+- 0 7749 3446"/>
                <a:gd name="T239" fmla="*/ 7749 h 4306"/>
                <a:gd name="T240" fmla="+- 0 4960 2473"/>
                <a:gd name="T241" fmla="*/ T240 w 2487"/>
                <a:gd name="T242" fmla="+- 0 7752 3446"/>
                <a:gd name="T243" fmla="*/ 7752 h 430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  <a:cxn ang="0">
                  <a:pos x="T241" y="T243"/>
                </a:cxn>
              </a:cxnLst>
              <a:rect l="0" t="0" r="r" b="b"/>
              <a:pathLst>
                <a:path w="2487" h="4306">
                  <a:moveTo>
                    <a:pt x="0" y="0"/>
                  </a:moveTo>
                  <a:lnTo>
                    <a:pt x="5" y="125"/>
                  </a:lnTo>
                  <a:lnTo>
                    <a:pt x="10" y="249"/>
                  </a:lnTo>
                  <a:lnTo>
                    <a:pt x="15" y="373"/>
                  </a:lnTo>
                  <a:lnTo>
                    <a:pt x="20" y="496"/>
                  </a:lnTo>
                  <a:lnTo>
                    <a:pt x="25" y="618"/>
                  </a:lnTo>
                  <a:lnTo>
                    <a:pt x="31" y="739"/>
                  </a:lnTo>
                  <a:lnTo>
                    <a:pt x="36" y="858"/>
                  </a:lnTo>
                  <a:lnTo>
                    <a:pt x="42" y="975"/>
                  </a:lnTo>
                  <a:lnTo>
                    <a:pt x="48" y="1090"/>
                  </a:lnTo>
                  <a:lnTo>
                    <a:pt x="54" y="1202"/>
                  </a:lnTo>
                  <a:lnTo>
                    <a:pt x="61" y="1312"/>
                  </a:lnTo>
                  <a:lnTo>
                    <a:pt x="67" y="1419"/>
                  </a:lnTo>
                  <a:lnTo>
                    <a:pt x="74" y="1522"/>
                  </a:lnTo>
                  <a:lnTo>
                    <a:pt x="82" y="1622"/>
                  </a:lnTo>
                  <a:lnTo>
                    <a:pt x="90" y="1718"/>
                  </a:lnTo>
                  <a:lnTo>
                    <a:pt x="98" y="1810"/>
                  </a:lnTo>
                  <a:lnTo>
                    <a:pt x="107" y="1898"/>
                  </a:lnTo>
                  <a:lnTo>
                    <a:pt x="116" y="1981"/>
                  </a:lnTo>
                  <a:lnTo>
                    <a:pt x="126" y="2059"/>
                  </a:lnTo>
                  <a:lnTo>
                    <a:pt x="136" y="2132"/>
                  </a:lnTo>
                  <a:lnTo>
                    <a:pt x="146" y="2199"/>
                  </a:lnTo>
                  <a:lnTo>
                    <a:pt x="156" y="2261"/>
                  </a:lnTo>
                  <a:lnTo>
                    <a:pt x="173" y="2367"/>
                  </a:lnTo>
                  <a:lnTo>
                    <a:pt x="190" y="2454"/>
                  </a:lnTo>
                  <a:lnTo>
                    <a:pt x="208" y="2526"/>
                  </a:lnTo>
                  <a:lnTo>
                    <a:pt x="229" y="2586"/>
                  </a:lnTo>
                  <a:lnTo>
                    <a:pt x="267" y="2659"/>
                  </a:lnTo>
                  <a:lnTo>
                    <a:pt x="320" y="2722"/>
                  </a:lnTo>
                  <a:lnTo>
                    <a:pt x="366" y="2765"/>
                  </a:lnTo>
                  <a:lnTo>
                    <a:pt x="421" y="2812"/>
                  </a:lnTo>
                  <a:lnTo>
                    <a:pt x="491" y="2855"/>
                  </a:lnTo>
                  <a:lnTo>
                    <a:pt x="576" y="2887"/>
                  </a:lnTo>
                  <a:lnTo>
                    <a:pt x="671" y="2911"/>
                  </a:lnTo>
                  <a:lnTo>
                    <a:pt x="775" y="2931"/>
                  </a:lnTo>
                  <a:lnTo>
                    <a:pt x="883" y="2949"/>
                  </a:lnTo>
                  <a:lnTo>
                    <a:pt x="937" y="2958"/>
                  </a:lnTo>
                  <a:lnTo>
                    <a:pt x="1044" y="2980"/>
                  </a:lnTo>
                  <a:lnTo>
                    <a:pt x="1146" y="3008"/>
                  </a:lnTo>
                  <a:lnTo>
                    <a:pt x="1241" y="3044"/>
                  </a:lnTo>
                  <a:lnTo>
                    <a:pt x="1323" y="3094"/>
                  </a:lnTo>
                  <a:lnTo>
                    <a:pt x="1391" y="3159"/>
                  </a:lnTo>
                  <a:lnTo>
                    <a:pt x="1446" y="3242"/>
                  </a:lnTo>
                  <a:lnTo>
                    <a:pt x="1491" y="3340"/>
                  </a:lnTo>
                  <a:lnTo>
                    <a:pt x="1528" y="3448"/>
                  </a:lnTo>
                  <a:lnTo>
                    <a:pt x="1561" y="3562"/>
                  </a:lnTo>
                  <a:lnTo>
                    <a:pt x="1591" y="3677"/>
                  </a:lnTo>
                  <a:lnTo>
                    <a:pt x="1606" y="3734"/>
                  </a:lnTo>
                  <a:lnTo>
                    <a:pt x="1638" y="3844"/>
                  </a:lnTo>
                  <a:lnTo>
                    <a:pt x="1673" y="3945"/>
                  </a:lnTo>
                  <a:lnTo>
                    <a:pt x="1715" y="4032"/>
                  </a:lnTo>
                  <a:lnTo>
                    <a:pt x="1766" y="4102"/>
                  </a:lnTo>
                  <a:lnTo>
                    <a:pt x="1832" y="4155"/>
                  </a:lnTo>
                  <a:lnTo>
                    <a:pt x="1913" y="4199"/>
                  </a:lnTo>
                  <a:lnTo>
                    <a:pt x="2005" y="4233"/>
                  </a:lnTo>
                  <a:lnTo>
                    <a:pt x="2101" y="4259"/>
                  </a:lnTo>
                  <a:lnTo>
                    <a:pt x="2197" y="4277"/>
                  </a:lnTo>
                  <a:lnTo>
                    <a:pt x="2287" y="4291"/>
                  </a:lnTo>
                  <a:lnTo>
                    <a:pt x="2367" y="4299"/>
                  </a:lnTo>
                  <a:lnTo>
                    <a:pt x="2430" y="4303"/>
                  </a:lnTo>
                  <a:lnTo>
                    <a:pt x="2487" y="4306"/>
                  </a:lnTo>
                </a:path>
              </a:pathLst>
            </a:custGeom>
            <a:noFill/>
            <a:ln w="25908">
              <a:gradFill>
                <a:gsLst>
                  <a:gs pos="100000">
                    <a:schemeClr val="accent1">
                      <a:lumMod val="50000"/>
                    </a:schemeClr>
                  </a:gs>
                  <a:gs pos="16000">
                    <a:schemeClr val="accent1">
                      <a:lumMod val="75000"/>
                    </a:schemeClr>
                  </a:gs>
                  <a:gs pos="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  <a:headEnd type="triangle"/>
              <a:tailEnd type="oval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fr-FR" sz="1463"/>
            </a:p>
          </p:txBody>
        </p:sp>
      </p:grpSp>
      <p:sp>
        <p:nvSpPr>
          <p:cNvPr id="22" name="Rectangle 120"/>
          <p:cNvSpPr>
            <a:spLocks noChangeArrowheads="1"/>
          </p:cNvSpPr>
          <p:nvPr/>
        </p:nvSpPr>
        <p:spPr bwMode="auto">
          <a:xfrm>
            <a:off x="1379736" y="1864306"/>
            <a:ext cx="174087" cy="20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defTabSz="7429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fr-FR" sz="81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altLang="fr-FR" sz="1463">
              <a:latin typeface="Arial" panose="020B0604020202020204" pitchFamily="34" charset="0"/>
            </a:endParaRPr>
          </a:p>
        </p:txBody>
      </p:sp>
      <p:sp>
        <p:nvSpPr>
          <p:cNvPr id="23" name="Rectangle 132"/>
          <p:cNvSpPr>
            <a:spLocks noChangeArrowheads="1"/>
          </p:cNvSpPr>
          <p:nvPr/>
        </p:nvSpPr>
        <p:spPr bwMode="auto">
          <a:xfrm>
            <a:off x="2801775" y="6290494"/>
            <a:ext cx="4239302" cy="425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74295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975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7429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6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Sunnikan Consulting - SARL AU CAPITAL DE 100 000 euros, RCS CRETEIL B 409 032 240 – APE 7490 B – Tél : 01 55 97 13 13</a:t>
            </a:r>
            <a:endParaRPr lang="fr-FR" altLang="fr-FR" sz="731" dirty="0"/>
          </a:p>
          <a:p>
            <a:pPr algn="ctr" defTabSz="7429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65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contact@sunnikan.com </a:t>
            </a:r>
            <a:r>
              <a:rPr lang="fr-FR" altLang="fr-FR" sz="6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fr-FR" altLang="fr-FR" sz="65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www.sunnikan.com</a:t>
            </a:r>
            <a:endParaRPr lang="fr-FR" altLang="fr-FR" sz="1463" dirty="0">
              <a:latin typeface="Arial" panose="020B0604020202020204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3785313" y="518553"/>
            <a:ext cx="5478329" cy="570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hangingPunct="0">
              <a:spcBef>
                <a:spcPts val="600"/>
              </a:spcBef>
            </a:pPr>
            <a:r>
              <a:rPr lang="fr-FR" altLang="fr-FR" sz="1050" b="1" dirty="0">
                <a:solidFill>
                  <a:srgbClr val="365F91"/>
                </a:solidFill>
                <a:ea typeface="Calibri" panose="020F0502020204030204" pitchFamily="34" charset="0"/>
              </a:rPr>
              <a:t>En transports en commun (20 minutes du centre de Paris) : </a:t>
            </a:r>
            <a:endParaRPr lang="en-US" altLang="fr-FR" sz="1050" b="1" dirty="0">
              <a:ea typeface="Calibri" panose="020F0502020204030204" pitchFamily="34" charset="0"/>
            </a:endParaRPr>
          </a:p>
          <a:p>
            <a:pPr lvl="0" algn="just" eaLnBrk="0" hangingPunct="0">
              <a:spcBef>
                <a:spcPts val="600"/>
              </a:spcBef>
            </a:pPr>
            <a:r>
              <a:rPr lang="fr-FR" altLang="fr-FR" sz="1050" dirty="0">
                <a:ea typeface="Calibri" panose="020F0502020204030204" pitchFamily="34" charset="0"/>
                <a:cs typeface="Times New Roman" panose="02020603050405020304" pitchFamily="18" charset="0"/>
              </a:rPr>
              <a:t>Prendre le RER :</a:t>
            </a:r>
          </a:p>
          <a:p>
            <a:pPr marL="171450" lvl="0" indent="-171450" eaLnBrk="0" hangingPunct="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altLang="fr-FR" sz="1050" dirty="0">
                <a:ea typeface="Calibri" panose="020F0502020204030204" pitchFamily="34" charset="0"/>
                <a:cs typeface="Times New Roman" panose="02020603050405020304" pitchFamily="18" charset="0"/>
              </a:rPr>
              <a:t>soit Ligne          direction "Marne-la-Vallée-Chessy" ou "Torcy", </a:t>
            </a:r>
            <a:r>
              <a:rPr lang="fr-FR" altLang="fr-FR" sz="1050" b="1" dirty="0">
                <a:ea typeface="Calibri" panose="020F0502020204030204" pitchFamily="34" charset="0"/>
                <a:cs typeface="Times New Roman" panose="02020603050405020304" pitchFamily="18" charset="0"/>
              </a:rPr>
              <a:t>Arrêt "Val-de-Fontenay</a:t>
            </a:r>
            <a:r>
              <a:rPr lang="fr-FR" altLang="fr-FR" sz="1050" dirty="0">
                <a:ea typeface="Calibri" panose="020F0502020204030204" pitchFamily="34" charset="0"/>
                <a:cs typeface="Times New Roman" panose="02020603050405020304" pitchFamily="18" charset="0"/>
              </a:rPr>
              <a:t>" ATTENTION : ne pas  confondre avec la station "Fontenay-sous-Bois" !!!!</a:t>
            </a:r>
          </a:p>
          <a:p>
            <a:pPr marL="171450" lvl="0" indent="-171450" algn="just" eaLnBrk="0" hangingPunct="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altLang="fr-FR" sz="1050" dirty="0">
                <a:ea typeface="Calibri" panose="020F0502020204030204" pitchFamily="34" charset="0"/>
                <a:cs typeface="Times New Roman" panose="02020603050405020304" pitchFamily="18" charset="0"/>
              </a:rPr>
              <a:t>soit Ligne          direction "Villiers-sur-Marne Plessis-Trévise", </a:t>
            </a:r>
            <a:r>
              <a:rPr lang="fr-FR" altLang="fr-FR" sz="1050" b="1" dirty="0">
                <a:ea typeface="Calibri" panose="020F0502020204030204" pitchFamily="34" charset="0"/>
                <a:cs typeface="Times New Roman" panose="02020603050405020304" pitchFamily="18" charset="0"/>
              </a:rPr>
              <a:t>Arrêt "Val-de-Fontenay</a:t>
            </a:r>
            <a:r>
              <a:rPr lang="fr-FR" altLang="fr-FR" sz="1050" dirty="0">
                <a:ea typeface="Calibri" panose="020F0502020204030204" pitchFamily="34" charset="0"/>
                <a:cs typeface="Times New Roman" panose="02020603050405020304" pitchFamily="18" charset="0"/>
              </a:rPr>
              <a:t>".</a:t>
            </a:r>
            <a:endParaRPr lang="fr-FR" altLang="fr-FR" sz="1050" dirty="0"/>
          </a:p>
          <a:p>
            <a:pPr lvl="0" algn="just" eaLnBrk="0" hangingPunct="0">
              <a:spcBef>
                <a:spcPts val="600"/>
              </a:spcBef>
            </a:pPr>
            <a:r>
              <a:rPr lang="fr-FR" altLang="fr-FR" sz="1050" dirty="0">
                <a:ea typeface="Calibri" panose="020F0502020204030204" pitchFamily="34" charset="0"/>
                <a:cs typeface="Times New Roman" panose="02020603050405020304" pitchFamily="18" charset="0"/>
              </a:rPr>
              <a:t>Sortie n°2 "Sentier du Bois de l'Aulnay - Centre Commercial" en milieu de quai, puis tout droit jusqu'au rond-point. (Traverser le parvis où se situent les locaux de la Société Générale).</a:t>
            </a:r>
          </a:p>
          <a:p>
            <a:pPr lvl="0" algn="just" eaLnBrk="0" hangingPunct="0">
              <a:spcBef>
                <a:spcPts val="600"/>
              </a:spcBef>
            </a:pPr>
            <a:r>
              <a:rPr lang="fr-FR" altLang="fr-FR" sz="1050" dirty="0">
                <a:ea typeface="Calibri" panose="020F0502020204030204" pitchFamily="34" charset="0"/>
                <a:cs typeface="Times New Roman" panose="02020603050405020304" pitchFamily="18" charset="0"/>
              </a:rPr>
              <a:t>Après avoir passé le rond-point (Lycée Pablo-Picasso sur votre droite) continuer tout droit sur l'avenue Pablo Picasso jusqu'à l'entrée du bâtiment (juste après les locaux du groupe Vaillant) </a:t>
            </a:r>
            <a:r>
              <a:rPr lang="fr-FR" altLang="fr-FR" sz="1050" b="1" dirty="0">
                <a:ea typeface="Calibri" panose="020F0502020204030204" pitchFamily="34" charset="0"/>
                <a:cs typeface="Times New Roman" panose="02020603050405020304" pitchFamily="18" charset="0"/>
              </a:rPr>
              <a:t>numéro 231</a:t>
            </a:r>
            <a:r>
              <a:rPr lang="fr-FR" altLang="fr-FR" sz="1050" dirty="0">
                <a:ea typeface="Calibri" panose="020F0502020204030204" pitchFamily="34" charset="0"/>
                <a:cs typeface="Times New Roman" panose="02020603050405020304" pitchFamily="18" charset="0"/>
              </a:rPr>
              <a:t> en face de la rue Jean Zay. Le code de la porte d'entrée est 4319B. Sunnikan se situe au 2ème étage à gauche. </a:t>
            </a:r>
            <a:endParaRPr lang="fr-FR" altLang="fr-FR" sz="1050" dirty="0"/>
          </a:p>
          <a:p>
            <a:pPr lvl="0" algn="just" eaLnBrk="0" hangingPunct="0">
              <a:spcBef>
                <a:spcPts val="600"/>
              </a:spcBef>
            </a:pPr>
            <a:r>
              <a:rPr lang="fr-FR" altLang="fr-FR" sz="1050" dirty="0">
                <a:ea typeface="Calibri" panose="020F0502020204030204" pitchFamily="34" charset="0"/>
                <a:cs typeface="Times New Roman" panose="02020603050405020304" pitchFamily="18" charset="0"/>
              </a:rPr>
              <a:t>Compter environ :</a:t>
            </a:r>
          </a:p>
          <a:p>
            <a:pPr marL="171450" lvl="0" indent="-171450" algn="just" eaLnBrk="0" hangingPunct="0">
              <a:buFont typeface="Arial" panose="020B0604020202020204" pitchFamily="34" charset="0"/>
              <a:buChar char="•"/>
            </a:pPr>
            <a:r>
              <a:rPr lang="fr-FR" altLang="fr-FR" sz="1050" dirty="0">
                <a:ea typeface="Calibri" panose="020F0502020204030204" pitchFamily="34" charset="0"/>
                <a:cs typeface="Times New Roman" panose="02020603050405020304" pitchFamily="18" charset="0"/>
              </a:rPr>
              <a:t>20 minutes depuis la Gare de Lyon,  </a:t>
            </a:r>
          </a:p>
          <a:p>
            <a:pPr marL="171450" lvl="0" indent="-171450" algn="just" eaLnBrk="0" hangingPunct="0">
              <a:buFont typeface="Arial" panose="020B0604020202020204" pitchFamily="34" charset="0"/>
              <a:buChar char="•"/>
            </a:pPr>
            <a:r>
              <a:rPr lang="fr-FR" altLang="fr-FR" sz="1050" dirty="0">
                <a:ea typeface="Calibri" panose="020F0502020204030204" pitchFamily="34" charset="0"/>
                <a:cs typeface="Times New Roman" panose="02020603050405020304" pitchFamily="18" charset="0"/>
              </a:rPr>
              <a:t>50 minutes depuis la Gare Montparnasse, </a:t>
            </a:r>
          </a:p>
          <a:p>
            <a:pPr marL="171450" lvl="0" indent="-171450" algn="just" eaLnBrk="0" hangingPunct="0">
              <a:buFont typeface="Arial" panose="020B0604020202020204" pitchFamily="34" charset="0"/>
              <a:buChar char="•"/>
            </a:pPr>
            <a:r>
              <a:rPr lang="fr-FR" altLang="fr-FR" sz="1050" dirty="0">
                <a:ea typeface="Calibri" panose="020F0502020204030204" pitchFamily="34" charset="0"/>
                <a:cs typeface="Times New Roman" panose="02020603050405020304" pitchFamily="18" charset="0"/>
              </a:rPr>
              <a:t>30 minutes depuis la Gare du Nord ou la Gare St-Lazare</a:t>
            </a:r>
          </a:p>
          <a:p>
            <a:pPr lvl="0" algn="just" eaLnBrk="0" hangingPunct="0">
              <a:spcBef>
                <a:spcPts val="600"/>
              </a:spcBef>
            </a:pPr>
            <a:r>
              <a:rPr lang="fr-FR" altLang="fr-FR" sz="1050" b="1" dirty="0">
                <a:solidFill>
                  <a:srgbClr val="365F91"/>
                </a:solidFill>
                <a:ea typeface="Calibri" panose="020F0502020204030204" pitchFamily="34" charset="0"/>
              </a:rPr>
              <a:t>En voiture depuis Paris :</a:t>
            </a:r>
          </a:p>
          <a:p>
            <a:pPr lvl="0" algn="just" eaLnBrk="0" hangingPunct="0">
              <a:spcBef>
                <a:spcPts val="600"/>
              </a:spcBef>
            </a:pPr>
            <a:r>
              <a:rPr lang="fr-FR" altLang="fr-FR" sz="1050" dirty="0">
                <a:cs typeface="Times New Roman" panose="02020603050405020304" pitchFamily="18" charset="0"/>
              </a:rPr>
              <a:t>Par la A3</a:t>
            </a:r>
          </a:p>
          <a:p>
            <a:pPr marL="171450" lvl="0" indent="-171450" algn="just" eaLnBrk="0" hangingPunct="0">
              <a:buFont typeface="Arial" panose="020B0604020202020204" pitchFamily="34" charset="0"/>
              <a:buChar char="•"/>
            </a:pPr>
            <a:r>
              <a:rPr lang="fr-FR" altLang="fr-FR" sz="1050" dirty="0">
                <a:cs typeface="Times New Roman" panose="02020603050405020304" pitchFamily="18" charset="0"/>
              </a:rPr>
              <a:t>Prendre la sortie périphérique vers A3 direction "Lille / Aéroport Charles de Gaulle /Bobigny"</a:t>
            </a:r>
          </a:p>
          <a:p>
            <a:pPr marL="171450" lvl="0" indent="-171450" algn="just" eaLnBrk="0" hangingPunct="0">
              <a:buFont typeface="Arial" panose="020B0604020202020204" pitchFamily="34" charset="0"/>
              <a:buChar char="•"/>
            </a:pPr>
            <a:r>
              <a:rPr lang="fr-FR" altLang="fr-FR" sz="1050" dirty="0">
                <a:cs typeface="Times New Roman" panose="02020603050405020304" pitchFamily="18" charset="0"/>
              </a:rPr>
              <a:t>Prendre la sortie A86 direction "Fontenay-sous-Bois / Rosny-Centre puis la sortie 18 vers la D301 jusqu'à "rue La Fontaine "</a:t>
            </a:r>
          </a:p>
          <a:p>
            <a:pPr lvl="0" algn="just" eaLnBrk="0" hangingPunct="0">
              <a:spcBef>
                <a:spcPts val="600"/>
              </a:spcBef>
            </a:pPr>
            <a:r>
              <a:rPr lang="fr-FR" altLang="fr-FR" sz="1050" dirty="0">
                <a:cs typeface="Times New Roman" panose="02020603050405020304" pitchFamily="18" charset="0"/>
              </a:rPr>
              <a:t>Par la A4</a:t>
            </a:r>
          </a:p>
          <a:p>
            <a:pPr marL="171450" lvl="0" indent="-171450" algn="just" eaLnBrk="0" hangingPunct="0">
              <a:buFont typeface="Arial" panose="020B0604020202020204" pitchFamily="34" charset="0"/>
              <a:buChar char="•"/>
            </a:pPr>
            <a:r>
              <a:rPr lang="fr-FR" altLang="fr-FR" sz="1050" dirty="0">
                <a:cs typeface="Times New Roman" panose="02020603050405020304" pitchFamily="18" charset="0"/>
              </a:rPr>
              <a:t>Prendre la sortie périphérique vers A4 direction "Metz / Nancy / Marne-la-Vallée"</a:t>
            </a:r>
          </a:p>
          <a:p>
            <a:pPr marL="171450" lvl="0" indent="-171450" algn="just" eaLnBrk="0" hangingPunct="0">
              <a:buFont typeface="Arial" panose="020B0604020202020204" pitchFamily="34" charset="0"/>
              <a:buChar char="•"/>
            </a:pPr>
            <a:r>
              <a:rPr lang="fr-FR" altLang="fr-FR" sz="1050" dirty="0">
                <a:cs typeface="Times New Roman" panose="02020603050405020304" pitchFamily="18" charset="0"/>
              </a:rPr>
              <a:t>Prendre la sortie 5 vers A86 en direction de "Lille / Fontenay / Bobigny / Le Perreux"</a:t>
            </a:r>
          </a:p>
          <a:p>
            <a:pPr marL="171450" lvl="0" indent="-171450" algn="just" eaLnBrk="0" hangingPunct="0">
              <a:buFont typeface="Arial" panose="020B0604020202020204" pitchFamily="34" charset="0"/>
              <a:buChar char="•"/>
            </a:pPr>
            <a:r>
              <a:rPr lang="fr-FR" altLang="fr-FR" sz="1050" dirty="0">
                <a:cs typeface="Times New Roman" panose="02020603050405020304" pitchFamily="18" charset="0"/>
              </a:rPr>
              <a:t>Prendre la sortie A86 direction "Fontenay-sous-Bois / Rosny-Centre puis la sortie 18 vers la D301 jusqu'à "rue La Fontaine"</a:t>
            </a:r>
          </a:p>
          <a:p>
            <a:pPr lvl="0" algn="just" eaLnBrk="0" hangingPunct="0">
              <a:spcBef>
                <a:spcPts val="600"/>
              </a:spcBef>
            </a:pPr>
            <a:r>
              <a:rPr lang="fr-FR" altLang="fr-FR" sz="1050" b="1" dirty="0">
                <a:solidFill>
                  <a:srgbClr val="365F91"/>
                </a:solidFill>
                <a:ea typeface="Calibri" panose="020F0502020204030204" pitchFamily="34" charset="0"/>
              </a:rPr>
              <a:t>Pour se garer :</a:t>
            </a:r>
          </a:p>
          <a:p>
            <a:pPr lvl="0" algn="just" eaLnBrk="0" hangingPunct="0">
              <a:spcBef>
                <a:spcPts val="600"/>
              </a:spcBef>
            </a:pPr>
            <a:r>
              <a:rPr lang="fr-FR" altLang="fr-FR" sz="1050" dirty="0">
                <a:ea typeface="Calibri" panose="020F0502020204030204" pitchFamily="34" charset="0"/>
                <a:cs typeface="Times New Roman" panose="02020603050405020304" pitchFamily="18" charset="0"/>
              </a:rPr>
              <a:t>Régler le GPS sur "8 Avenue Pablo Picasso" Les rues aux alentours sont gratuites.</a:t>
            </a:r>
            <a:endParaRPr lang="fr-FR" altLang="fr-FR" sz="1050" dirty="0"/>
          </a:p>
          <a:p>
            <a:pPr algn="just" eaLnBrk="0" hangingPunct="0">
              <a:spcBef>
                <a:spcPts val="600"/>
              </a:spcBef>
            </a:pPr>
            <a:r>
              <a:rPr lang="fr-FR" altLang="fr-FR" sz="1050" dirty="0">
                <a:ea typeface="Calibri" panose="020F0502020204030204" pitchFamily="34" charset="0"/>
                <a:cs typeface="Times New Roman" panose="02020603050405020304" pitchFamily="18" charset="0"/>
              </a:rPr>
              <a:t>Nous disposons des places de parking n° 30 à 35 (directement sur votre droite en entrant dans le parking), n'hésitez pas à nous demander un accès avant votre arrivée au 01 55 97 13 13.</a:t>
            </a:r>
            <a:endParaRPr lang="fr-FR" altLang="fr-FR" sz="1050" dirty="0"/>
          </a:p>
        </p:txBody>
      </p:sp>
      <p:sp>
        <p:nvSpPr>
          <p:cNvPr id="27" name="ZoneTexte 26"/>
          <p:cNvSpPr txBox="1"/>
          <p:nvPr/>
        </p:nvSpPr>
        <p:spPr>
          <a:xfrm>
            <a:off x="610995" y="816958"/>
            <a:ext cx="2180277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hangingPunct="0"/>
            <a:r>
              <a:rPr lang="fr-FR" altLang="fr-FR" sz="1463" dirty="0">
                <a:ea typeface="Calibri" panose="020F0502020204030204" pitchFamily="34" charset="0"/>
                <a:cs typeface="Arial" panose="020B0604020202020204" pitchFamily="34" charset="0"/>
              </a:rPr>
              <a:t>231 rue La Fontaine</a:t>
            </a:r>
            <a:br>
              <a:rPr lang="fr-FR" altLang="fr-FR" sz="1463" dirty="0"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altLang="fr-FR" sz="1463" dirty="0">
                <a:ea typeface="Calibri" panose="020F0502020204030204" pitchFamily="34" charset="0"/>
                <a:cs typeface="Arial" panose="020B0604020202020204" pitchFamily="34" charset="0"/>
              </a:rPr>
              <a:t>94120 Fontenay-sous-Bois</a:t>
            </a:r>
            <a:endParaRPr lang="fr-FR" altLang="fr-FR" sz="813" dirty="0">
              <a:cs typeface="Arial" panose="020B0604020202020204" pitchFamily="34" charset="0"/>
            </a:endParaRP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09" y="275670"/>
            <a:ext cx="2049651" cy="485767"/>
          </a:xfrm>
          <a:prstGeom prst="rect">
            <a:avLst/>
          </a:prstGeom>
        </p:spPr>
      </p:pic>
      <p:sp>
        <p:nvSpPr>
          <p:cNvPr id="32" name="Légende encadrée 1 31"/>
          <p:cNvSpPr/>
          <p:nvPr/>
        </p:nvSpPr>
        <p:spPr>
          <a:xfrm>
            <a:off x="699410" y="2676107"/>
            <a:ext cx="541020" cy="380480"/>
          </a:xfrm>
          <a:prstGeom prst="borderCallout1">
            <a:avLst>
              <a:gd name="adj1" fmla="val -4151"/>
              <a:gd name="adj2" fmla="val 47991"/>
              <a:gd name="adj3" fmla="val -110524"/>
              <a:gd name="adj4" fmla="val 24696"/>
            </a:avLst>
          </a:prstGeom>
          <a:ln w="254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5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000" dirty="0"/>
              <a:t>Entrée</a:t>
            </a:r>
            <a:br>
              <a:rPr lang="fr-FR" sz="1000" dirty="0"/>
            </a:br>
            <a:r>
              <a:rPr lang="fr-FR" sz="1000" dirty="0"/>
              <a:t>Parking</a:t>
            </a:r>
          </a:p>
        </p:txBody>
      </p:sp>
      <p:sp>
        <p:nvSpPr>
          <p:cNvPr id="34" name="Légende encadrée 2 33"/>
          <p:cNvSpPr/>
          <p:nvPr/>
        </p:nvSpPr>
        <p:spPr>
          <a:xfrm>
            <a:off x="2590801" y="2676105"/>
            <a:ext cx="1014628" cy="380480"/>
          </a:xfrm>
          <a:prstGeom prst="borderCallout2">
            <a:avLst>
              <a:gd name="adj1" fmla="val 181"/>
              <a:gd name="adj2" fmla="val 47890"/>
              <a:gd name="adj3" fmla="val -89876"/>
              <a:gd name="adj4" fmla="val 53375"/>
              <a:gd name="adj5" fmla="val -96608"/>
              <a:gd name="adj6" fmla="val 90959"/>
            </a:avLst>
          </a:prstGeom>
          <a:ln w="254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5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000" dirty="0"/>
              <a:t>Direction RER </a:t>
            </a:r>
            <a:br>
              <a:rPr lang="fr-FR" sz="1000" dirty="0"/>
            </a:br>
            <a:r>
              <a:rPr lang="fr-FR" sz="1000" dirty="0"/>
              <a:t>Val-de-Fontenay</a:t>
            </a:r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146" y="3273404"/>
            <a:ext cx="505385" cy="119776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788323" y="3056585"/>
            <a:ext cx="681358" cy="380480"/>
          </a:xfrm>
          <a:prstGeom prst="rect">
            <a:avLst/>
          </a:prstGeom>
          <a:ln w="254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5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 sz="10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 dirty="0"/>
              <a:t>Digicode : 4319B</a:t>
            </a:r>
          </a:p>
        </p:txBody>
      </p:sp>
      <p:sp>
        <p:nvSpPr>
          <p:cNvPr id="31" name="Légende encadrée 1 30"/>
          <p:cNvSpPr/>
          <p:nvPr/>
        </p:nvSpPr>
        <p:spPr>
          <a:xfrm>
            <a:off x="1420315" y="2676105"/>
            <a:ext cx="990600" cy="380480"/>
          </a:xfrm>
          <a:prstGeom prst="borderCallout1">
            <a:avLst>
              <a:gd name="adj1" fmla="val -1985"/>
              <a:gd name="adj2" fmla="val 66640"/>
              <a:gd name="adj3" fmla="val -129978"/>
              <a:gd name="adj4" fmla="val 113644"/>
            </a:avLst>
          </a:prstGeom>
          <a:ln w="254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5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000" dirty="0"/>
              <a:t>Entrée Sunnikan</a:t>
            </a:r>
            <a:br>
              <a:rPr lang="fr-FR" sz="1000" dirty="0"/>
            </a:br>
            <a:r>
              <a:rPr lang="fr-FR" sz="1000" dirty="0"/>
              <a:t>Technipole B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559" y="1031134"/>
            <a:ext cx="191058" cy="19105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559" y="1436556"/>
            <a:ext cx="191058" cy="19105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91A85E3-4EDC-4015-8823-D74A5FE3CF35}"/>
              </a:ext>
            </a:extLst>
          </p:cNvPr>
          <p:cNvSpPr txBox="1"/>
          <p:nvPr/>
        </p:nvSpPr>
        <p:spPr>
          <a:xfrm>
            <a:off x="1344662" y="5260647"/>
            <a:ext cx="681358" cy="380480"/>
          </a:xfrm>
          <a:prstGeom prst="rect">
            <a:avLst/>
          </a:prstGeom>
          <a:ln w="25400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35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ctr">
              <a:defRPr sz="10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r-FR" dirty="0"/>
              <a:t>Trajet</a:t>
            </a:r>
            <a:br>
              <a:rPr lang="fr-FR" dirty="0"/>
            </a:br>
            <a:r>
              <a:rPr lang="fr-FR" dirty="0"/>
              <a:t>Piéton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4529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_PERSONNUM" val="100"/>
  <p:tag name="ARS_PPT_DBNAME" val="PlanAcces_Sunnikan_Fontenay_2016[20180212163343745].md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</TotalTime>
  <Words>401</Words>
  <Application>Microsoft Office PowerPoint</Application>
  <PresentationFormat>Format A4 (210 x 297 mm)</PresentationFormat>
  <Paragraphs>31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JOUBERT</dc:creator>
  <cp:lastModifiedBy>Soazic BARON</cp:lastModifiedBy>
  <cp:revision>13</cp:revision>
  <dcterms:created xsi:type="dcterms:W3CDTF">2016-02-11T13:37:09Z</dcterms:created>
  <dcterms:modified xsi:type="dcterms:W3CDTF">2020-03-09T14:53:52Z</dcterms:modified>
</cp:coreProperties>
</file>