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5" autoAdjust="0"/>
    <p:restoredTop sz="83433" autoAdjust="0"/>
  </p:normalViewPr>
  <p:slideViewPr>
    <p:cSldViewPr>
      <p:cViewPr>
        <p:scale>
          <a:sx n="100" d="100"/>
          <a:sy n="100" d="100"/>
        </p:scale>
        <p:origin x="-50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33787-5ECD-46B2-9336-F553B9834A3C}" type="doc">
      <dgm:prSet loTypeId="urn:microsoft.com/office/officeart/2005/8/layout/process4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1BE68934-ED2F-4E35-8028-82E201F64146}">
      <dgm:prSet phldrT="[Texte]"/>
      <dgm:spPr/>
      <dgm:t>
        <a:bodyPr/>
        <a:lstStyle/>
        <a:p>
          <a:r>
            <a:rPr lang="fr-FR" dirty="0" smtClean="0"/>
            <a:t>Fait</a:t>
          </a:r>
          <a:endParaRPr lang="fr-FR" dirty="0"/>
        </a:p>
      </dgm:t>
    </dgm:pt>
    <dgm:pt modelId="{B4305172-0447-4C7B-B1A8-61828E4DCF32}" type="parTrans" cxnId="{CD208CC2-679D-4416-9B53-6BC44E1BD003}">
      <dgm:prSet/>
      <dgm:spPr/>
      <dgm:t>
        <a:bodyPr/>
        <a:lstStyle/>
        <a:p>
          <a:endParaRPr lang="fr-FR"/>
        </a:p>
      </dgm:t>
    </dgm:pt>
    <dgm:pt modelId="{FE2BE112-E609-4DC1-BC2C-68C0E4F73B89}" type="sibTrans" cxnId="{CD208CC2-679D-4416-9B53-6BC44E1BD003}">
      <dgm:prSet/>
      <dgm:spPr/>
      <dgm:t>
        <a:bodyPr/>
        <a:lstStyle/>
        <a:p>
          <a:endParaRPr lang="fr-FR"/>
        </a:p>
      </dgm:t>
    </dgm:pt>
    <dgm:pt modelId="{B59120A9-5448-421B-986E-1AF1CE1078DA}">
      <dgm:prSet phldrT="[Texte]"/>
      <dgm:spPr/>
      <dgm:t>
        <a:bodyPr/>
        <a:lstStyle/>
        <a:p>
          <a:r>
            <a:rPr lang="fr-FR" dirty="0" smtClean="0"/>
            <a:t>Serveur de fichier</a:t>
          </a:r>
          <a:endParaRPr lang="fr-FR" dirty="0"/>
        </a:p>
      </dgm:t>
    </dgm:pt>
    <dgm:pt modelId="{F9A02877-2565-48A9-9BDA-E4C84C3784D1}" type="parTrans" cxnId="{ECC9AE50-27C5-4BE4-AEA2-9DD7BAAF4A31}">
      <dgm:prSet/>
      <dgm:spPr/>
      <dgm:t>
        <a:bodyPr/>
        <a:lstStyle/>
        <a:p>
          <a:endParaRPr lang="fr-FR"/>
        </a:p>
      </dgm:t>
    </dgm:pt>
    <dgm:pt modelId="{6D8E039E-0684-410E-A4B9-5A43AA789BB3}" type="sibTrans" cxnId="{ECC9AE50-27C5-4BE4-AEA2-9DD7BAAF4A31}">
      <dgm:prSet/>
      <dgm:spPr/>
      <dgm:t>
        <a:bodyPr/>
        <a:lstStyle/>
        <a:p>
          <a:endParaRPr lang="fr-FR"/>
        </a:p>
      </dgm:t>
    </dgm:pt>
    <dgm:pt modelId="{AE9D3EB4-126F-4375-B389-F522B8DF1F49}">
      <dgm:prSet phldrT="[Texte]"/>
      <dgm:spPr/>
      <dgm:t>
        <a:bodyPr/>
        <a:lstStyle/>
        <a:p>
          <a:r>
            <a:rPr lang="fr-FR" dirty="0" smtClean="0"/>
            <a:t>Office 365</a:t>
          </a:r>
          <a:endParaRPr lang="fr-FR" dirty="0"/>
        </a:p>
      </dgm:t>
    </dgm:pt>
    <dgm:pt modelId="{2B4F8AB9-4641-44F2-B487-40CE22408878}" type="parTrans" cxnId="{EBBE619C-C10A-4F39-895B-97E26ED7D174}">
      <dgm:prSet/>
      <dgm:spPr/>
      <dgm:t>
        <a:bodyPr/>
        <a:lstStyle/>
        <a:p>
          <a:endParaRPr lang="fr-FR"/>
        </a:p>
      </dgm:t>
    </dgm:pt>
    <dgm:pt modelId="{327B2C8C-5265-4A76-8BA7-A0C985CF8F12}" type="sibTrans" cxnId="{EBBE619C-C10A-4F39-895B-97E26ED7D174}">
      <dgm:prSet/>
      <dgm:spPr/>
      <dgm:t>
        <a:bodyPr/>
        <a:lstStyle/>
        <a:p>
          <a:endParaRPr lang="fr-FR"/>
        </a:p>
      </dgm:t>
    </dgm:pt>
    <dgm:pt modelId="{2FA0765D-F3D6-4343-8137-F88438DDE650}">
      <dgm:prSet phldrT="[Texte]"/>
      <dgm:spPr/>
      <dgm:t>
        <a:bodyPr/>
        <a:lstStyle/>
        <a:p>
          <a:r>
            <a:rPr lang="fr-FR" dirty="0" smtClean="0"/>
            <a:t>En cours</a:t>
          </a:r>
          <a:endParaRPr lang="fr-FR" dirty="0"/>
        </a:p>
      </dgm:t>
    </dgm:pt>
    <dgm:pt modelId="{430B2188-E397-4A8E-90C1-2E2592A0776D}" type="parTrans" cxnId="{AFC803CC-FBC4-408B-A249-D8950A037A15}">
      <dgm:prSet/>
      <dgm:spPr/>
      <dgm:t>
        <a:bodyPr/>
        <a:lstStyle/>
        <a:p>
          <a:endParaRPr lang="fr-FR"/>
        </a:p>
      </dgm:t>
    </dgm:pt>
    <dgm:pt modelId="{F3F91102-F1F3-41C0-BADA-74C4E68F04E1}" type="sibTrans" cxnId="{AFC803CC-FBC4-408B-A249-D8950A037A15}">
      <dgm:prSet/>
      <dgm:spPr/>
      <dgm:t>
        <a:bodyPr/>
        <a:lstStyle/>
        <a:p>
          <a:endParaRPr lang="fr-FR"/>
        </a:p>
      </dgm:t>
    </dgm:pt>
    <dgm:pt modelId="{0F2B8D3B-E701-449A-B696-90E302B944BD}">
      <dgm:prSet phldrT="[Texte]"/>
      <dgm:spPr/>
      <dgm:t>
        <a:bodyPr/>
        <a:lstStyle/>
        <a:p>
          <a:r>
            <a:rPr lang="fr-FR" dirty="0" smtClean="0"/>
            <a:t>Authentification</a:t>
          </a:r>
          <a:br>
            <a:rPr lang="fr-FR" dirty="0" smtClean="0"/>
          </a:br>
          <a:r>
            <a:rPr lang="fr-FR" dirty="0" smtClean="0"/>
            <a:t>unique</a:t>
          </a:r>
          <a:endParaRPr lang="fr-FR" dirty="0"/>
        </a:p>
      </dgm:t>
    </dgm:pt>
    <dgm:pt modelId="{82FB499F-865C-493D-84EB-B8B2535F5BDF}" type="parTrans" cxnId="{5DD78084-A73D-4169-BA65-AF9A251DE124}">
      <dgm:prSet/>
      <dgm:spPr/>
      <dgm:t>
        <a:bodyPr/>
        <a:lstStyle/>
        <a:p>
          <a:endParaRPr lang="fr-FR"/>
        </a:p>
      </dgm:t>
    </dgm:pt>
    <dgm:pt modelId="{EDE7B2BC-E7EF-414C-AA27-A0C0F53889EC}" type="sibTrans" cxnId="{5DD78084-A73D-4169-BA65-AF9A251DE124}">
      <dgm:prSet/>
      <dgm:spPr/>
      <dgm:t>
        <a:bodyPr/>
        <a:lstStyle/>
        <a:p>
          <a:endParaRPr lang="fr-FR"/>
        </a:p>
      </dgm:t>
    </dgm:pt>
    <dgm:pt modelId="{57378EE5-418A-4C26-9AEC-CC91DBFE6E31}">
      <dgm:prSet phldrT="[Texte]"/>
      <dgm:spPr/>
      <dgm:t>
        <a:bodyPr/>
        <a:lstStyle/>
        <a:p>
          <a:r>
            <a:rPr lang="fr-FR" dirty="0" smtClean="0"/>
            <a:t>A faire fin 2012</a:t>
          </a:r>
          <a:endParaRPr lang="fr-FR" dirty="0"/>
        </a:p>
      </dgm:t>
    </dgm:pt>
    <dgm:pt modelId="{315F3F29-309D-4205-8221-216E6761351F}" type="parTrans" cxnId="{37FFA3C6-F8FB-453C-A203-F8B5D94C1CD9}">
      <dgm:prSet/>
      <dgm:spPr/>
      <dgm:t>
        <a:bodyPr/>
        <a:lstStyle/>
        <a:p>
          <a:endParaRPr lang="fr-FR"/>
        </a:p>
      </dgm:t>
    </dgm:pt>
    <dgm:pt modelId="{097C1AB0-F50A-4B76-83AE-E7E90FD226FF}" type="sibTrans" cxnId="{37FFA3C6-F8FB-453C-A203-F8B5D94C1CD9}">
      <dgm:prSet/>
      <dgm:spPr/>
      <dgm:t>
        <a:bodyPr/>
        <a:lstStyle/>
        <a:p>
          <a:endParaRPr lang="fr-FR"/>
        </a:p>
      </dgm:t>
    </dgm:pt>
    <dgm:pt modelId="{7BE81A8B-C71E-4C3D-A29E-58F6B31BD83B}">
      <dgm:prSet phldrT="[Texte]"/>
      <dgm:spPr/>
      <dgm:t>
        <a:bodyPr/>
        <a:lstStyle/>
        <a:p>
          <a:r>
            <a:rPr lang="fr-FR" dirty="0" smtClean="0"/>
            <a:t>Migration de </a:t>
          </a:r>
          <a:br>
            <a:rPr lang="fr-FR" dirty="0" smtClean="0"/>
          </a:br>
          <a:r>
            <a:rPr lang="fr-FR" dirty="0" smtClean="0"/>
            <a:t>Messagerie</a:t>
          </a:r>
          <a:endParaRPr lang="fr-FR" dirty="0"/>
        </a:p>
      </dgm:t>
    </dgm:pt>
    <dgm:pt modelId="{D8E3C1D0-582B-4DC6-87EE-22C4CD7EADCC}" type="parTrans" cxnId="{2D85DE0F-7527-4444-AA99-0E3E9B8A5B5B}">
      <dgm:prSet/>
      <dgm:spPr/>
      <dgm:t>
        <a:bodyPr/>
        <a:lstStyle/>
        <a:p>
          <a:endParaRPr lang="fr-FR"/>
        </a:p>
      </dgm:t>
    </dgm:pt>
    <dgm:pt modelId="{8FD13F60-B1B8-4014-AC1C-4D8854832EB5}" type="sibTrans" cxnId="{2D85DE0F-7527-4444-AA99-0E3E9B8A5B5B}">
      <dgm:prSet/>
      <dgm:spPr/>
      <dgm:t>
        <a:bodyPr/>
        <a:lstStyle/>
        <a:p>
          <a:endParaRPr lang="fr-FR"/>
        </a:p>
      </dgm:t>
    </dgm:pt>
    <dgm:pt modelId="{4182B749-A500-4821-A953-9FC970808C37}">
      <dgm:prSet phldrT="[Texte]"/>
      <dgm:spPr/>
      <dgm:t>
        <a:bodyPr/>
        <a:lstStyle/>
        <a:p>
          <a:r>
            <a:rPr lang="fr-FR" dirty="0" smtClean="0"/>
            <a:t>MAJ Architecture SI</a:t>
          </a:r>
          <a:endParaRPr lang="fr-FR" dirty="0"/>
        </a:p>
      </dgm:t>
    </dgm:pt>
    <dgm:pt modelId="{E68A642B-1F19-462C-8921-22022221C48E}" type="parTrans" cxnId="{D4DD971F-39CD-46F6-864A-A20E9A1286BC}">
      <dgm:prSet/>
      <dgm:spPr/>
      <dgm:t>
        <a:bodyPr/>
        <a:lstStyle/>
        <a:p>
          <a:endParaRPr lang="fr-FR"/>
        </a:p>
      </dgm:t>
    </dgm:pt>
    <dgm:pt modelId="{3378322A-9EDC-4DAC-AFCA-1E90291D58E5}" type="sibTrans" cxnId="{D4DD971F-39CD-46F6-864A-A20E9A1286BC}">
      <dgm:prSet/>
      <dgm:spPr/>
      <dgm:t>
        <a:bodyPr/>
        <a:lstStyle/>
        <a:p>
          <a:endParaRPr lang="fr-FR"/>
        </a:p>
      </dgm:t>
    </dgm:pt>
    <dgm:pt modelId="{54D1D783-675C-4AFF-92F0-9C2753D3C1FC}">
      <dgm:prSet phldrT="[Texte]"/>
      <dgm:spPr/>
      <dgm:t>
        <a:bodyPr/>
        <a:lstStyle/>
        <a:p>
          <a:r>
            <a:rPr lang="fr-FR" dirty="0" smtClean="0"/>
            <a:t>Migration des </a:t>
          </a:r>
          <a:br>
            <a:rPr lang="fr-FR" dirty="0" smtClean="0"/>
          </a:br>
          <a:r>
            <a:rPr lang="fr-FR" dirty="0" smtClean="0"/>
            <a:t>Intranets</a:t>
          </a:r>
          <a:endParaRPr lang="fr-FR" dirty="0"/>
        </a:p>
      </dgm:t>
    </dgm:pt>
    <dgm:pt modelId="{81F17DF8-3FC7-4777-A346-9D25C13BFF87}" type="parTrans" cxnId="{170573EF-4DD7-4645-A0C2-405753C0A27D}">
      <dgm:prSet/>
      <dgm:spPr/>
      <dgm:t>
        <a:bodyPr/>
        <a:lstStyle/>
        <a:p>
          <a:endParaRPr lang="fr-FR"/>
        </a:p>
      </dgm:t>
    </dgm:pt>
    <dgm:pt modelId="{0D419242-AED2-416D-8E3F-A10C76D6189F}" type="sibTrans" cxnId="{170573EF-4DD7-4645-A0C2-405753C0A27D}">
      <dgm:prSet/>
      <dgm:spPr/>
      <dgm:t>
        <a:bodyPr/>
        <a:lstStyle/>
        <a:p>
          <a:endParaRPr lang="fr-FR"/>
        </a:p>
      </dgm:t>
    </dgm:pt>
    <dgm:pt modelId="{B1A995C5-B16F-46A9-A983-4EC8558EC90A}">
      <dgm:prSet phldrT="[Texte]"/>
      <dgm:spPr/>
      <dgm:t>
        <a:bodyPr/>
        <a:lstStyle/>
        <a:p>
          <a:r>
            <a:rPr lang="fr-FR" dirty="0" smtClean="0"/>
            <a:t>Gestion des missions</a:t>
          </a:r>
          <a:br>
            <a:rPr lang="fr-FR" dirty="0" smtClean="0"/>
          </a:br>
          <a:r>
            <a:rPr lang="fr-FR" dirty="0" smtClean="0"/>
            <a:t>sous SharePoint</a:t>
          </a:r>
          <a:endParaRPr lang="fr-FR" dirty="0"/>
        </a:p>
      </dgm:t>
    </dgm:pt>
    <dgm:pt modelId="{EF4CD25D-0D8D-415D-A97A-191C807511EC}" type="parTrans" cxnId="{679876D0-2F92-4F35-98A3-31ACF4A606D1}">
      <dgm:prSet/>
      <dgm:spPr/>
      <dgm:t>
        <a:bodyPr/>
        <a:lstStyle/>
        <a:p>
          <a:endParaRPr lang="fr-FR"/>
        </a:p>
      </dgm:t>
    </dgm:pt>
    <dgm:pt modelId="{628BA512-5617-4D3A-8232-2A927DE71EB3}" type="sibTrans" cxnId="{679876D0-2F92-4F35-98A3-31ACF4A606D1}">
      <dgm:prSet/>
      <dgm:spPr/>
      <dgm:t>
        <a:bodyPr/>
        <a:lstStyle/>
        <a:p>
          <a:endParaRPr lang="fr-FR"/>
        </a:p>
      </dgm:t>
    </dgm:pt>
    <dgm:pt modelId="{0746704B-A29A-4A36-9AD2-A93A34F0C250}">
      <dgm:prSet phldrT="[Texte]"/>
      <dgm:spPr/>
      <dgm:t>
        <a:bodyPr/>
        <a:lstStyle/>
        <a:p>
          <a:r>
            <a:rPr lang="fr-FR" dirty="0" smtClean="0"/>
            <a:t>Sauvegardes</a:t>
          </a:r>
          <a:endParaRPr lang="fr-FR" dirty="0"/>
        </a:p>
      </dgm:t>
    </dgm:pt>
    <dgm:pt modelId="{470B384B-2D7A-4E58-BB76-785054A5280D}" type="parTrans" cxnId="{85D84C15-0C48-49CB-93A2-B05BB8D7D9CF}">
      <dgm:prSet/>
      <dgm:spPr/>
      <dgm:t>
        <a:bodyPr/>
        <a:lstStyle/>
        <a:p>
          <a:endParaRPr lang="fr-FR"/>
        </a:p>
      </dgm:t>
    </dgm:pt>
    <dgm:pt modelId="{F05E1C7E-072B-4C1A-9EC8-2008DD1231D8}" type="sibTrans" cxnId="{85D84C15-0C48-49CB-93A2-B05BB8D7D9CF}">
      <dgm:prSet/>
      <dgm:spPr/>
      <dgm:t>
        <a:bodyPr/>
        <a:lstStyle/>
        <a:p>
          <a:endParaRPr lang="fr-FR"/>
        </a:p>
      </dgm:t>
    </dgm:pt>
    <dgm:pt modelId="{9E63A59A-541E-4992-90DB-E4B0D5B198D1}">
      <dgm:prSet phldrT="[Texte]"/>
      <dgm:spPr/>
      <dgm:t>
        <a:bodyPr/>
        <a:lstStyle/>
        <a:p>
          <a:r>
            <a:rPr lang="fr-FR" dirty="0" smtClean="0"/>
            <a:t>Séparation</a:t>
          </a:r>
          <a:br>
            <a:rPr lang="fr-FR" dirty="0" smtClean="0"/>
          </a:br>
          <a:r>
            <a:rPr lang="fr-FR" dirty="0" err="1" smtClean="0"/>
            <a:t>Arone</a:t>
          </a:r>
          <a:r>
            <a:rPr lang="fr-FR" dirty="0" smtClean="0"/>
            <a:t>/Sunnikan</a:t>
          </a:r>
          <a:endParaRPr lang="fr-FR" dirty="0"/>
        </a:p>
      </dgm:t>
    </dgm:pt>
    <dgm:pt modelId="{D569B3A1-6182-44E0-98DA-C247E39F4074}" type="parTrans" cxnId="{6576311D-1D68-4BA6-B556-8A21D9B353F8}">
      <dgm:prSet/>
      <dgm:spPr/>
      <dgm:t>
        <a:bodyPr/>
        <a:lstStyle/>
        <a:p>
          <a:endParaRPr lang="fr-FR"/>
        </a:p>
      </dgm:t>
    </dgm:pt>
    <dgm:pt modelId="{A28198EB-19CD-4698-BDEF-4AB7461464EA}" type="sibTrans" cxnId="{6576311D-1D68-4BA6-B556-8A21D9B353F8}">
      <dgm:prSet/>
      <dgm:spPr/>
      <dgm:t>
        <a:bodyPr/>
        <a:lstStyle/>
        <a:p>
          <a:endParaRPr lang="fr-FR"/>
        </a:p>
      </dgm:t>
    </dgm:pt>
    <dgm:pt modelId="{C9E420EA-4FD1-46D1-ADAC-45655F9AACCA}">
      <dgm:prSet phldrT="[Texte]"/>
      <dgm:spPr/>
      <dgm:t>
        <a:bodyPr/>
        <a:lstStyle/>
        <a:p>
          <a:r>
            <a:rPr lang="fr-FR" dirty="0" smtClean="0"/>
            <a:t>Fibre</a:t>
          </a:r>
          <a:endParaRPr lang="fr-FR" dirty="0"/>
        </a:p>
      </dgm:t>
    </dgm:pt>
    <dgm:pt modelId="{7F758D40-2B40-48AB-BCBD-29C1BE335504}" type="parTrans" cxnId="{AF4CA00B-C866-489D-9075-689960D0CC5F}">
      <dgm:prSet/>
      <dgm:spPr/>
      <dgm:t>
        <a:bodyPr/>
        <a:lstStyle/>
        <a:p>
          <a:endParaRPr lang="fr-FR"/>
        </a:p>
      </dgm:t>
    </dgm:pt>
    <dgm:pt modelId="{5E1EE0CA-9A5F-48B5-BE7F-4834AC111124}" type="sibTrans" cxnId="{AF4CA00B-C866-489D-9075-689960D0CC5F}">
      <dgm:prSet/>
      <dgm:spPr/>
      <dgm:t>
        <a:bodyPr/>
        <a:lstStyle/>
        <a:p>
          <a:endParaRPr lang="fr-FR"/>
        </a:p>
      </dgm:t>
    </dgm:pt>
    <dgm:pt modelId="{A47F2A1E-7A40-45BE-BBB8-309D25A7EA9C}">
      <dgm:prSet phldrT="[Texte]"/>
      <dgm:spPr/>
      <dgm:t>
        <a:bodyPr/>
        <a:lstStyle/>
        <a:p>
          <a:r>
            <a:rPr lang="fr-FR" dirty="0" smtClean="0"/>
            <a:t>Redondance</a:t>
          </a:r>
          <a:br>
            <a:rPr lang="fr-FR" dirty="0" smtClean="0"/>
          </a:br>
          <a:r>
            <a:rPr lang="fr-FR" dirty="0" smtClean="0"/>
            <a:t>Internet</a:t>
          </a:r>
          <a:endParaRPr lang="fr-FR" dirty="0"/>
        </a:p>
      </dgm:t>
    </dgm:pt>
    <dgm:pt modelId="{DBCC9D88-F0A1-4A95-B633-1121D0EB04EC}" type="parTrans" cxnId="{323D4B75-E859-4DB9-8D27-B4E609092FB1}">
      <dgm:prSet/>
      <dgm:spPr/>
      <dgm:t>
        <a:bodyPr/>
        <a:lstStyle/>
        <a:p>
          <a:endParaRPr lang="fr-FR"/>
        </a:p>
      </dgm:t>
    </dgm:pt>
    <dgm:pt modelId="{0D7457AE-2904-46BB-83DA-B5D69BEC9B58}" type="sibTrans" cxnId="{323D4B75-E859-4DB9-8D27-B4E609092FB1}">
      <dgm:prSet/>
      <dgm:spPr/>
      <dgm:t>
        <a:bodyPr/>
        <a:lstStyle/>
        <a:p>
          <a:endParaRPr lang="fr-FR"/>
        </a:p>
      </dgm:t>
    </dgm:pt>
    <dgm:pt modelId="{01FEE111-EF54-4674-AB92-F13F57A96FF7}">
      <dgm:prSet phldrT="[Texte]"/>
      <dgm:spPr/>
      <dgm:t>
        <a:bodyPr/>
        <a:lstStyle/>
        <a:p>
          <a:r>
            <a:rPr lang="fr-FR" dirty="0" smtClean="0"/>
            <a:t>Migration des </a:t>
          </a:r>
          <a:br>
            <a:rPr lang="fr-FR" dirty="0" smtClean="0"/>
          </a:br>
          <a:r>
            <a:rPr lang="fr-FR" dirty="0" smtClean="0"/>
            <a:t>Dossiers partagés</a:t>
          </a:r>
          <a:endParaRPr lang="fr-FR" dirty="0"/>
        </a:p>
      </dgm:t>
    </dgm:pt>
    <dgm:pt modelId="{F6EBC160-2344-4AB9-AD68-974BCF12003B}" type="parTrans" cxnId="{2480ED04-C18E-49F1-B3F2-23BBEF829CCA}">
      <dgm:prSet/>
      <dgm:spPr/>
      <dgm:t>
        <a:bodyPr/>
        <a:lstStyle/>
        <a:p>
          <a:endParaRPr lang="fr-FR"/>
        </a:p>
      </dgm:t>
    </dgm:pt>
    <dgm:pt modelId="{D8F8945B-C1BE-42CA-B237-2C5A09F18F19}" type="sibTrans" cxnId="{2480ED04-C18E-49F1-B3F2-23BBEF829CCA}">
      <dgm:prSet/>
      <dgm:spPr/>
      <dgm:t>
        <a:bodyPr/>
        <a:lstStyle/>
        <a:p>
          <a:endParaRPr lang="fr-FR"/>
        </a:p>
      </dgm:t>
    </dgm:pt>
    <dgm:pt modelId="{17EEA26D-3113-4E2F-A291-F08D1FC04E41}">
      <dgm:prSet phldrT="[Texte]"/>
      <dgm:spPr/>
      <dgm:t>
        <a:bodyPr/>
        <a:lstStyle/>
        <a:p>
          <a:r>
            <a:rPr lang="fr-FR" dirty="0" err="1" smtClean="0"/>
            <a:t>Lync</a:t>
          </a:r>
          <a:endParaRPr lang="fr-FR" dirty="0"/>
        </a:p>
      </dgm:t>
    </dgm:pt>
    <dgm:pt modelId="{D0B6A7E9-A20F-40A1-946A-7A9ED40E76DE}" type="parTrans" cxnId="{553524DC-0DEE-4C9F-A04D-1F0123625EC3}">
      <dgm:prSet/>
      <dgm:spPr/>
      <dgm:t>
        <a:bodyPr/>
        <a:lstStyle/>
        <a:p>
          <a:endParaRPr lang="fr-FR"/>
        </a:p>
      </dgm:t>
    </dgm:pt>
    <dgm:pt modelId="{FB75BC63-3401-48D8-BB03-67FDAEA3F5E3}" type="sibTrans" cxnId="{553524DC-0DEE-4C9F-A04D-1F0123625EC3}">
      <dgm:prSet/>
      <dgm:spPr/>
      <dgm:t>
        <a:bodyPr/>
        <a:lstStyle/>
        <a:p>
          <a:endParaRPr lang="fr-FR"/>
        </a:p>
      </dgm:t>
    </dgm:pt>
    <dgm:pt modelId="{9D13DEF5-F94A-4BC1-9C94-CE919B4C015E}">
      <dgm:prSet phldrT="[Texte]"/>
      <dgm:spPr/>
      <dgm:t>
        <a:bodyPr/>
        <a:lstStyle/>
        <a:p>
          <a:r>
            <a:rPr lang="fr-FR" dirty="0" smtClean="0"/>
            <a:t>Et après ?</a:t>
          </a:r>
          <a:endParaRPr lang="fr-FR" dirty="0"/>
        </a:p>
      </dgm:t>
    </dgm:pt>
    <dgm:pt modelId="{DBEB8340-D3FF-4E88-AAD8-B4F2B610707D}" type="parTrans" cxnId="{C3538608-A70C-48F1-9278-B9CA7621A951}">
      <dgm:prSet/>
      <dgm:spPr/>
      <dgm:t>
        <a:bodyPr/>
        <a:lstStyle/>
        <a:p>
          <a:endParaRPr lang="fr-FR"/>
        </a:p>
      </dgm:t>
    </dgm:pt>
    <dgm:pt modelId="{06E2DE5D-B439-4D0A-9540-8AA573DF9580}" type="sibTrans" cxnId="{C3538608-A70C-48F1-9278-B9CA7621A951}">
      <dgm:prSet/>
      <dgm:spPr/>
      <dgm:t>
        <a:bodyPr/>
        <a:lstStyle/>
        <a:p>
          <a:endParaRPr lang="fr-FR"/>
        </a:p>
      </dgm:t>
    </dgm:pt>
    <dgm:pt modelId="{EBAF3129-6F3A-4E8D-8BDC-EDFCD7709EC7}">
      <dgm:prSet phldrT="[Texte]"/>
      <dgm:spPr/>
      <dgm:t>
        <a:bodyPr/>
        <a:lstStyle/>
        <a:p>
          <a:r>
            <a:rPr lang="fr-FR" dirty="0" smtClean="0"/>
            <a:t>BI</a:t>
          </a:r>
          <a:endParaRPr lang="fr-FR" dirty="0"/>
        </a:p>
      </dgm:t>
    </dgm:pt>
    <dgm:pt modelId="{3A5A6D7F-FA16-4C7E-BE34-B0862A8C5CBA}" type="parTrans" cxnId="{7FBF6203-B8B5-49DD-B88E-7B9E996FACB6}">
      <dgm:prSet/>
      <dgm:spPr/>
      <dgm:t>
        <a:bodyPr/>
        <a:lstStyle/>
        <a:p>
          <a:endParaRPr lang="fr-FR"/>
        </a:p>
      </dgm:t>
    </dgm:pt>
    <dgm:pt modelId="{668EF010-E255-451E-A9CD-C490615C5C46}" type="sibTrans" cxnId="{7FBF6203-B8B5-49DD-B88E-7B9E996FACB6}">
      <dgm:prSet/>
      <dgm:spPr/>
      <dgm:t>
        <a:bodyPr/>
        <a:lstStyle/>
        <a:p>
          <a:endParaRPr lang="fr-FR"/>
        </a:p>
      </dgm:t>
    </dgm:pt>
    <dgm:pt modelId="{F9B3AED5-444C-4368-9289-6973BCFF81D2}">
      <dgm:prSet phldrT="[Texte]"/>
      <dgm:spPr/>
      <dgm:t>
        <a:bodyPr/>
        <a:lstStyle/>
        <a:p>
          <a:r>
            <a:rPr lang="fr-FR" dirty="0" smtClean="0"/>
            <a:t>Messagerie unifiée</a:t>
          </a:r>
          <a:endParaRPr lang="fr-FR" dirty="0"/>
        </a:p>
      </dgm:t>
    </dgm:pt>
    <dgm:pt modelId="{E146190F-BD4B-47C9-909A-52CE9C5EFD5D}" type="parTrans" cxnId="{520E6791-8048-4717-8B1C-6EE91BAE64E1}">
      <dgm:prSet/>
      <dgm:spPr/>
      <dgm:t>
        <a:bodyPr/>
        <a:lstStyle/>
        <a:p>
          <a:endParaRPr lang="fr-FR"/>
        </a:p>
      </dgm:t>
    </dgm:pt>
    <dgm:pt modelId="{1B269921-29A0-44DF-933C-3B250E75AF7B}" type="sibTrans" cxnId="{520E6791-8048-4717-8B1C-6EE91BAE64E1}">
      <dgm:prSet/>
      <dgm:spPr/>
      <dgm:t>
        <a:bodyPr/>
        <a:lstStyle/>
        <a:p>
          <a:endParaRPr lang="fr-FR"/>
        </a:p>
      </dgm:t>
    </dgm:pt>
    <dgm:pt modelId="{05046A2F-B247-423D-8B9E-59BE321D1D50}">
      <dgm:prSet phldrT="[Texte]"/>
      <dgm:spPr/>
      <dgm:t>
        <a:bodyPr/>
        <a:lstStyle/>
        <a:p>
          <a:r>
            <a:rPr lang="fr-FR" dirty="0" smtClean="0"/>
            <a:t>Londres</a:t>
          </a:r>
          <a:endParaRPr lang="fr-FR" dirty="0"/>
        </a:p>
      </dgm:t>
    </dgm:pt>
    <dgm:pt modelId="{BBA787D0-90CA-40D2-9888-6D56530B3573}" type="parTrans" cxnId="{94232DFE-98D5-4676-9A6A-1A0A0C4D30A9}">
      <dgm:prSet/>
      <dgm:spPr/>
      <dgm:t>
        <a:bodyPr/>
        <a:lstStyle/>
        <a:p>
          <a:endParaRPr lang="fr-FR"/>
        </a:p>
      </dgm:t>
    </dgm:pt>
    <dgm:pt modelId="{C86138B7-F572-48B1-BFC8-330D5A9E28E2}" type="sibTrans" cxnId="{94232DFE-98D5-4676-9A6A-1A0A0C4D30A9}">
      <dgm:prSet/>
      <dgm:spPr/>
      <dgm:t>
        <a:bodyPr/>
        <a:lstStyle/>
        <a:p>
          <a:endParaRPr lang="fr-FR"/>
        </a:p>
      </dgm:t>
    </dgm:pt>
    <dgm:pt modelId="{1472C9D1-385F-4607-A702-E715978DF891}">
      <dgm:prSet phldrT="[Texte]"/>
      <dgm:spPr/>
      <dgm:t>
        <a:bodyPr/>
        <a:lstStyle/>
        <a:p>
          <a:r>
            <a:rPr lang="fr-FR" dirty="0" smtClean="0"/>
            <a:t>Accès Client au SharePoint</a:t>
          </a:r>
          <a:endParaRPr lang="fr-FR" dirty="0"/>
        </a:p>
      </dgm:t>
    </dgm:pt>
    <dgm:pt modelId="{AEC86ABF-92E7-4A83-B3E3-D53CA63366B2}" type="parTrans" cxnId="{F4991B2E-1CA0-4768-AE1D-1B2EC37CCD56}">
      <dgm:prSet/>
      <dgm:spPr/>
      <dgm:t>
        <a:bodyPr/>
        <a:lstStyle/>
        <a:p>
          <a:endParaRPr lang="fr-FR"/>
        </a:p>
      </dgm:t>
    </dgm:pt>
    <dgm:pt modelId="{C8107D62-4A38-479A-AB0F-94D4BD3F9F32}" type="sibTrans" cxnId="{F4991B2E-1CA0-4768-AE1D-1B2EC37CCD56}">
      <dgm:prSet/>
      <dgm:spPr/>
      <dgm:t>
        <a:bodyPr/>
        <a:lstStyle/>
        <a:p>
          <a:endParaRPr lang="fr-FR"/>
        </a:p>
      </dgm:t>
    </dgm:pt>
    <dgm:pt modelId="{A6D00B14-0D9D-4AFE-AA19-46ADFD042888}" type="pres">
      <dgm:prSet presAssocID="{8AE33787-5ECD-46B2-9336-F553B9834A3C}" presName="Name0" presStyleCnt="0">
        <dgm:presLayoutVars>
          <dgm:dir/>
          <dgm:animLvl val="lvl"/>
          <dgm:resizeHandles val="exact"/>
        </dgm:presLayoutVars>
      </dgm:prSet>
      <dgm:spPr/>
    </dgm:pt>
    <dgm:pt modelId="{18781FCA-5848-4BC0-A08F-B31FA79A59C2}" type="pres">
      <dgm:prSet presAssocID="{9D13DEF5-F94A-4BC1-9C94-CE919B4C015E}" presName="boxAndChildren" presStyleCnt="0"/>
      <dgm:spPr/>
    </dgm:pt>
    <dgm:pt modelId="{3278B62C-6A19-492B-9314-C4E3A0795DC9}" type="pres">
      <dgm:prSet presAssocID="{9D13DEF5-F94A-4BC1-9C94-CE919B4C015E}" presName="parentTextBox" presStyleLbl="node1" presStyleIdx="0" presStyleCnt="4"/>
      <dgm:spPr/>
    </dgm:pt>
    <dgm:pt modelId="{32695FF3-2B03-4E8A-86B6-611038B70224}" type="pres">
      <dgm:prSet presAssocID="{9D13DEF5-F94A-4BC1-9C94-CE919B4C015E}" presName="entireBox" presStyleLbl="node1" presStyleIdx="0" presStyleCnt="4"/>
      <dgm:spPr/>
    </dgm:pt>
    <dgm:pt modelId="{873A8D96-BA0C-4E2B-9F4E-6CA7B56C1D02}" type="pres">
      <dgm:prSet presAssocID="{9D13DEF5-F94A-4BC1-9C94-CE919B4C015E}" presName="descendantBox" presStyleCnt="0"/>
      <dgm:spPr/>
    </dgm:pt>
    <dgm:pt modelId="{E0EE3E6A-B49A-4964-8A2A-F55055E2DACA}" type="pres">
      <dgm:prSet presAssocID="{EBAF3129-6F3A-4E8D-8BDC-EDFCD7709EC7}" presName="childTextBox" presStyleLbl="fgAccFollowNode1" presStyleIdx="0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F0CAC6-74E3-4038-BEBA-29901954F072}" type="pres">
      <dgm:prSet presAssocID="{F9B3AED5-444C-4368-9289-6973BCFF81D2}" presName="childTextBox" presStyleLbl="fgAccFollowNode1" presStyleIdx="1" presStyleCnt="17">
        <dgm:presLayoutVars>
          <dgm:bulletEnabled val="1"/>
        </dgm:presLayoutVars>
      </dgm:prSet>
      <dgm:spPr/>
    </dgm:pt>
    <dgm:pt modelId="{1DD6818F-F738-4E5F-9056-E66A02757963}" type="pres">
      <dgm:prSet presAssocID="{05046A2F-B247-423D-8B9E-59BE321D1D50}" presName="childTextBox" presStyleLbl="fgAccFollowNode1" presStyleIdx="2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F9938E-AEC5-432A-8FBF-8057DE9F3F2D}" type="pres">
      <dgm:prSet presAssocID="{1472C9D1-385F-4607-A702-E715978DF891}" presName="childTextBox" presStyleLbl="fgAccFollowNode1" presStyleIdx="3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8A9738-1253-4202-A57F-162BA9B99410}" type="pres">
      <dgm:prSet presAssocID="{097C1AB0-F50A-4B76-83AE-E7E90FD226FF}" presName="sp" presStyleCnt="0"/>
      <dgm:spPr/>
    </dgm:pt>
    <dgm:pt modelId="{8D5B9F94-40D7-40D7-BE82-DD0BAD09E1DE}" type="pres">
      <dgm:prSet presAssocID="{57378EE5-418A-4C26-9AEC-CC91DBFE6E31}" presName="arrowAndChildren" presStyleCnt="0"/>
      <dgm:spPr/>
    </dgm:pt>
    <dgm:pt modelId="{00EC4AAB-3926-4E42-8176-10BCD40464D3}" type="pres">
      <dgm:prSet presAssocID="{57378EE5-418A-4C26-9AEC-CC91DBFE6E31}" presName="parentTextArrow" presStyleLbl="node1" presStyleIdx="0" presStyleCnt="4"/>
      <dgm:spPr/>
    </dgm:pt>
    <dgm:pt modelId="{E8D93805-1103-4766-8FB4-2175FBBA757F}" type="pres">
      <dgm:prSet presAssocID="{57378EE5-418A-4C26-9AEC-CC91DBFE6E31}" presName="arrow" presStyleLbl="node1" presStyleIdx="1" presStyleCnt="4"/>
      <dgm:spPr/>
    </dgm:pt>
    <dgm:pt modelId="{D11E9BF4-9E26-419A-A80D-1922D45E85E6}" type="pres">
      <dgm:prSet presAssocID="{57378EE5-418A-4C26-9AEC-CC91DBFE6E31}" presName="descendantArrow" presStyleCnt="0"/>
      <dgm:spPr/>
    </dgm:pt>
    <dgm:pt modelId="{060253CE-EFF0-4B2D-AAA5-EE1F358D0B5C}" type="pres">
      <dgm:prSet presAssocID="{7BE81A8B-C71E-4C3D-A29E-58F6B31BD83B}" presName="childTextArrow" presStyleLbl="fgAccFollowNode1" presStyleIdx="4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694003F-0CCB-41BD-BD11-E317B855473B}" type="pres">
      <dgm:prSet presAssocID="{01FEE111-EF54-4674-AB92-F13F57A96FF7}" presName="childTextArrow" presStyleLbl="fgAccFollowNode1" presStyleIdx="5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73FA2E-5696-4E76-8638-CB9926F2AD3F}" type="pres">
      <dgm:prSet presAssocID="{54D1D783-675C-4AFF-92F0-9C2753D3C1FC}" presName="childTextArrow" presStyleLbl="fgAccFollowNode1" presStyleIdx="6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AC95D75-27F5-4173-B535-BF2779020FC2}" type="pres">
      <dgm:prSet presAssocID="{F3F91102-F1F3-41C0-BADA-74C4E68F04E1}" presName="sp" presStyleCnt="0"/>
      <dgm:spPr/>
    </dgm:pt>
    <dgm:pt modelId="{AB806093-8B4F-49BE-B453-E0C32BA48436}" type="pres">
      <dgm:prSet presAssocID="{2FA0765D-F3D6-4343-8137-F88438DDE650}" presName="arrowAndChildren" presStyleCnt="0"/>
      <dgm:spPr/>
    </dgm:pt>
    <dgm:pt modelId="{C75FED6E-2EFA-4CF6-8DBC-B2E691682F63}" type="pres">
      <dgm:prSet presAssocID="{2FA0765D-F3D6-4343-8137-F88438DDE650}" presName="parentTextArrow" presStyleLbl="node1" presStyleIdx="1" presStyleCnt="4"/>
      <dgm:spPr/>
    </dgm:pt>
    <dgm:pt modelId="{9D4C245F-E3C2-45F3-AA6E-B27E327F8ECA}" type="pres">
      <dgm:prSet presAssocID="{2FA0765D-F3D6-4343-8137-F88438DDE650}" presName="arrow" presStyleLbl="node1" presStyleIdx="2" presStyleCnt="4"/>
      <dgm:spPr/>
    </dgm:pt>
    <dgm:pt modelId="{FF11A324-7C0C-4D82-AC90-BD811547C83B}" type="pres">
      <dgm:prSet presAssocID="{2FA0765D-F3D6-4343-8137-F88438DDE650}" presName="descendantArrow" presStyleCnt="0"/>
      <dgm:spPr/>
    </dgm:pt>
    <dgm:pt modelId="{47208955-3029-4B8A-ACAE-A7C21AB8A363}" type="pres">
      <dgm:prSet presAssocID="{0F2B8D3B-E701-449A-B696-90E302B944BD}" presName="childTextArrow" presStyleLbl="fgAccFollowNode1" presStyleIdx="7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D373A3-4C52-42E9-BBFC-A4D790365FCF}" type="pres">
      <dgm:prSet presAssocID="{B1A995C5-B16F-46A9-A983-4EC8558EC90A}" presName="childTextArrow" presStyleLbl="fgAccFollowNode1" presStyleIdx="8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96496C-025B-4B81-BBD5-B06E5CC7523C}" type="pres">
      <dgm:prSet presAssocID="{A47F2A1E-7A40-45BE-BBB8-309D25A7EA9C}" presName="childTextArrow" presStyleLbl="fgAccFollowNode1" presStyleIdx="9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80A2B0-90E3-4534-8112-826889743140}" type="pres">
      <dgm:prSet presAssocID="{FE2BE112-E609-4DC1-BC2C-68C0E4F73B89}" presName="sp" presStyleCnt="0"/>
      <dgm:spPr/>
    </dgm:pt>
    <dgm:pt modelId="{342A3743-2732-42A9-8318-34DD8A94417C}" type="pres">
      <dgm:prSet presAssocID="{1BE68934-ED2F-4E35-8028-82E201F64146}" presName="arrowAndChildren" presStyleCnt="0"/>
      <dgm:spPr/>
    </dgm:pt>
    <dgm:pt modelId="{C760D4E0-E7A6-4BC4-8BE1-D31C0AA33792}" type="pres">
      <dgm:prSet presAssocID="{1BE68934-ED2F-4E35-8028-82E201F64146}" presName="parentTextArrow" presStyleLbl="node1" presStyleIdx="2" presStyleCnt="4"/>
      <dgm:spPr/>
    </dgm:pt>
    <dgm:pt modelId="{0E7FAC07-BF6E-4648-AFEA-AC35D49FA780}" type="pres">
      <dgm:prSet presAssocID="{1BE68934-ED2F-4E35-8028-82E201F64146}" presName="arrow" presStyleLbl="node1" presStyleIdx="3" presStyleCnt="4"/>
      <dgm:spPr/>
    </dgm:pt>
    <dgm:pt modelId="{A737AECF-E799-404E-8652-62EE44287763}" type="pres">
      <dgm:prSet presAssocID="{1BE68934-ED2F-4E35-8028-82E201F64146}" presName="descendantArrow" presStyleCnt="0"/>
      <dgm:spPr/>
    </dgm:pt>
    <dgm:pt modelId="{02890EB6-BF44-4872-8FA3-98B42C7E0C35}" type="pres">
      <dgm:prSet presAssocID="{B59120A9-5448-421B-986E-1AF1CE1078DA}" presName="childTextArrow" presStyleLbl="fgAccFollowNode1" presStyleIdx="10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787542-DC41-4F19-8019-FA691C5F3C1B}" type="pres">
      <dgm:prSet presAssocID="{4182B749-A500-4821-A953-9FC970808C37}" presName="childTextArrow" presStyleLbl="fgAccFollowNode1" presStyleIdx="11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EF2918-485C-4206-8793-165119D4154E}" type="pres">
      <dgm:prSet presAssocID="{AE9D3EB4-126F-4375-B389-F522B8DF1F49}" presName="childTextArrow" presStyleLbl="fgAccFollowNode1" presStyleIdx="12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3A4253F-CF7F-486D-8E73-62225D44576B}" type="pres">
      <dgm:prSet presAssocID="{0746704B-A29A-4A36-9AD2-A93A34F0C250}" presName="childTextArrow" presStyleLbl="fgAccFollowNode1" presStyleIdx="13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247E850-899C-4E57-B575-E4CBBBB3940E}" type="pres">
      <dgm:prSet presAssocID="{9E63A59A-541E-4992-90DB-E4B0D5B198D1}" presName="childTextArrow" presStyleLbl="fgAccFollowNode1" presStyleIdx="14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C9A93E-FEED-4F3C-A834-15AFE46B4FE4}" type="pres">
      <dgm:prSet presAssocID="{C9E420EA-4FD1-46D1-ADAC-45655F9AACCA}" presName="childTextArrow" presStyleLbl="fgAccFollowNode1" presStyleIdx="15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E2B2AF-3E6A-4E3A-9D77-01541265AE3C}" type="pres">
      <dgm:prSet presAssocID="{17EEA26D-3113-4E2F-A291-F08D1FC04E41}" presName="childTextArrow" presStyleLbl="fgAccFollowNode1" presStyleIdx="16" presStyleCnt="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7104D6B-F03B-4620-BAAE-B63B3E3482A9}" type="presOf" srcId="{54D1D783-675C-4AFF-92F0-9C2753D3C1FC}" destId="{AA73FA2E-5696-4E76-8638-CB9926F2AD3F}" srcOrd="0" destOrd="0" presId="urn:microsoft.com/office/officeart/2005/8/layout/process4"/>
    <dgm:cxn modelId="{AF4CA00B-C866-489D-9075-689960D0CC5F}" srcId="{1BE68934-ED2F-4E35-8028-82E201F64146}" destId="{C9E420EA-4FD1-46D1-ADAC-45655F9AACCA}" srcOrd="5" destOrd="0" parTransId="{7F758D40-2B40-48AB-BCBD-29C1BE335504}" sibTransId="{5E1EE0CA-9A5F-48B5-BE7F-4834AC111124}"/>
    <dgm:cxn modelId="{9DD4374F-9426-4235-B7A8-35A9B4771C7A}" type="presOf" srcId="{4182B749-A500-4821-A953-9FC970808C37}" destId="{7E787542-DC41-4F19-8019-FA691C5F3C1B}" srcOrd="0" destOrd="0" presId="urn:microsoft.com/office/officeart/2005/8/layout/process4"/>
    <dgm:cxn modelId="{2480ED04-C18E-49F1-B3F2-23BBEF829CCA}" srcId="{57378EE5-418A-4C26-9AEC-CC91DBFE6E31}" destId="{01FEE111-EF54-4674-AB92-F13F57A96FF7}" srcOrd="1" destOrd="0" parTransId="{F6EBC160-2344-4AB9-AD68-974BCF12003B}" sibTransId="{D8F8945B-C1BE-42CA-B237-2C5A09F18F19}"/>
    <dgm:cxn modelId="{C3538608-A70C-48F1-9278-B9CA7621A951}" srcId="{8AE33787-5ECD-46B2-9336-F553B9834A3C}" destId="{9D13DEF5-F94A-4BC1-9C94-CE919B4C015E}" srcOrd="3" destOrd="0" parTransId="{DBEB8340-D3FF-4E88-AAD8-B4F2B610707D}" sibTransId="{06E2DE5D-B439-4D0A-9540-8AA573DF9580}"/>
    <dgm:cxn modelId="{6576311D-1D68-4BA6-B556-8A21D9B353F8}" srcId="{1BE68934-ED2F-4E35-8028-82E201F64146}" destId="{9E63A59A-541E-4992-90DB-E4B0D5B198D1}" srcOrd="4" destOrd="0" parTransId="{D569B3A1-6182-44E0-98DA-C247E39F4074}" sibTransId="{A28198EB-19CD-4698-BDEF-4AB7461464EA}"/>
    <dgm:cxn modelId="{14C8DF02-DA2B-4D13-A227-67FE147965A0}" type="presOf" srcId="{9D13DEF5-F94A-4BC1-9C94-CE919B4C015E}" destId="{32695FF3-2B03-4E8A-86B6-611038B70224}" srcOrd="1" destOrd="0" presId="urn:microsoft.com/office/officeart/2005/8/layout/process4"/>
    <dgm:cxn modelId="{94232DFE-98D5-4676-9A6A-1A0A0C4D30A9}" srcId="{9D13DEF5-F94A-4BC1-9C94-CE919B4C015E}" destId="{05046A2F-B247-423D-8B9E-59BE321D1D50}" srcOrd="2" destOrd="0" parTransId="{BBA787D0-90CA-40D2-9888-6D56530B3573}" sibTransId="{C86138B7-F572-48B1-BFC8-330D5A9E28E2}"/>
    <dgm:cxn modelId="{323D4B75-E859-4DB9-8D27-B4E609092FB1}" srcId="{2FA0765D-F3D6-4343-8137-F88438DDE650}" destId="{A47F2A1E-7A40-45BE-BBB8-309D25A7EA9C}" srcOrd="2" destOrd="0" parTransId="{DBCC9D88-F0A1-4A95-B633-1121D0EB04EC}" sibTransId="{0D7457AE-2904-46BB-83DA-B5D69BEC9B58}"/>
    <dgm:cxn modelId="{B5395FBC-0288-472C-AF49-17E63412BB26}" type="presOf" srcId="{7BE81A8B-C71E-4C3D-A29E-58F6B31BD83B}" destId="{060253CE-EFF0-4B2D-AAA5-EE1F358D0B5C}" srcOrd="0" destOrd="0" presId="urn:microsoft.com/office/officeart/2005/8/layout/process4"/>
    <dgm:cxn modelId="{2B98D632-A641-4F5F-82DD-8405CF79C55E}" type="presOf" srcId="{C9E420EA-4FD1-46D1-ADAC-45655F9AACCA}" destId="{9EC9A93E-FEED-4F3C-A834-15AFE46B4FE4}" srcOrd="0" destOrd="0" presId="urn:microsoft.com/office/officeart/2005/8/layout/process4"/>
    <dgm:cxn modelId="{170573EF-4DD7-4645-A0C2-405753C0A27D}" srcId="{57378EE5-418A-4C26-9AEC-CC91DBFE6E31}" destId="{54D1D783-675C-4AFF-92F0-9C2753D3C1FC}" srcOrd="2" destOrd="0" parTransId="{81F17DF8-3FC7-4777-A346-9D25C13BFF87}" sibTransId="{0D419242-AED2-416D-8E3F-A10C76D6189F}"/>
    <dgm:cxn modelId="{807FDF5D-34F6-48B8-A1F8-257BB213B050}" type="presOf" srcId="{2FA0765D-F3D6-4343-8137-F88438DDE650}" destId="{C75FED6E-2EFA-4CF6-8DBC-B2E691682F63}" srcOrd="0" destOrd="0" presId="urn:microsoft.com/office/officeart/2005/8/layout/process4"/>
    <dgm:cxn modelId="{F550CA18-0615-4C43-8037-42C2AB7150DB}" type="presOf" srcId="{57378EE5-418A-4C26-9AEC-CC91DBFE6E31}" destId="{E8D93805-1103-4766-8FB4-2175FBBA757F}" srcOrd="1" destOrd="0" presId="urn:microsoft.com/office/officeart/2005/8/layout/process4"/>
    <dgm:cxn modelId="{553524DC-0DEE-4C9F-A04D-1F0123625EC3}" srcId="{1BE68934-ED2F-4E35-8028-82E201F64146}" destId="{17EEA26D-3113-4E2F-A291-F08D1FC04E41}" srcOrd="6" destOrd="0" parTransId="{D0B6A7E9-A20F-40A1-946A-7A9ED40E76DE}" sibTransId="{FB75BC63-3401-48D8-BB03-67FDAEA3F5E3}"/>
    <dgm:cxn modelId="{63D977B5-C7A9-4061-96BA-B52901E441E3}" type="presOf" srcId="{AE9D3EB4-126F-4375-B389-F522B8DF1F49}" destId="{30EF2918-485C-4206-8793-165119D4154E}" srcOrd="0" destOrd="0" presId="urn:microsoft.com/office/officeart/2005/8/layout/process4"/>
    <dgm:cxn modelId="{520E6791-8048-4717-8B1C-6EE91BAE64E1}" srcId="{9D13DEF5-F94A-4BC1-9C94-CE919B4C015E}" destId="{F9B3AED5-444C-4368-9289-6973BCFF81D2}" srcOrd="1" destOrd="0" parTransId="{E146190F-BD4B-47C9-909A-52CE9C5EFD5D}" sibTransId="{1B269921-29A0-44DF-933C-3B250E75AF7B}"/>
    <dgm:cxn modelId="{8E902D99-9204-4A28-A5D2-7D676F17A855}" type="presOf" srcId="{05046A2F-B247-423D-8B9E-59BE321D1D50}" destId="{1DD6818F-F738-4E5F-9056-E66A02757963}" srcOrd="0" destOrd="0" presId="urn:microsoft.com/office/officeart/2005/8/layout/process4"/>
    <dgm:cxn modelId="{31753D5A-745B-4A0A-A227-56C3FBCAEDCB}" type="presOf" srcId="{B1A995C5-B16F-46A9-A983-4EC8558EC90A}" destId="{DED373A3-4C52-42E9-BBFC-A4D790365FCF}" srcOrd="0" destOrd="0" presId="urn:microsoft.com/office/officeart/2005/8/layout/process4"/>
    <dgm:cxn modelId="{611A33DC-BDF2-4FB7-8F3F-DEFED064DB87}" type="presOf" srcId="{EBAF3129-6F3A-4E8D-8BDC-EDFCD7709EC7}" destId="{E0EE3E6A-B49A-4964-8A2A-F55055E2DACA}" srcOrd="0" destOrd="0" presId="urn:microsoft.com/office/officeart/2005/8/layout/process4"/>
    <dgm:cxn modelId="{EBBE619C-C10A-4F39-895B-97E26ED7D174}" srcId="{1BE68934-ED2F-4E35-8028-82E201F64146}" destId="{AE9D3EB4-126F-4375-B389-F522B8DF1F49}" srcOrd="2" destOrd="0" parTransId="{2B4F8AB9-4641-44F2-B487-40CE22408878}" sibTransId="{327B2C8C-5265-4A76-8BA7-A0C985CF8F12}"/>
    <dgm:cxn modelId="{85D84C15-0C48-49CB-93A2-B05BB8D7D9CF}" srcId="{1BE68934-ED2F-4E35-8028-82E201F64146}" destId="{0746704B-A29A-4A36-9AD2-A93A34F0C250}" srcOrd="3" destOrd="0" parTransId="{470B384B-2D7A-4E58-BB76-785054A5280D}" sibTransId="{F05E1C7E-072B-4C1A-9EC8-2008DD1231D8}"/>
    <dgm:cxn modelId="{ECC9AE50-27C5-4BE4-AEA2-9DD7BAAF4A31}" srcId="{1BE68934-ED2F-4E35-8028-82E201F64146}" destId="{B59120A9-5448-421B-986E-1AF1CE1078DA}" srcOrd="0" destOrd="0" parTransId="{F9A02877-2565-48A9-9BDA-E4C84C3784D1}" sibTransId="{6D8E039E-0684-410E-A4B9-5A43AA789BB3}"/>
    <dgm:cxn modelId="{7FBF6203-B8B5-49DD-B88E-7B9E996FACB6}" srcId="{9D13DEF5-F94A-4BC1-9C94-CE919B4C015E}" destId="{EBAF3129-6F3A-4E8D-8BDC-EDFCD7709EC7}" srcOrd="0" destOrd="0" parTransId="{3A5A6D7F-FA16-4C7E-BE34-B0862A8C5CBA}" sibTransId="{668EF010-E255-451E-A9CD-C490615C5C46}"/>
    <dgm:cxn modelId="{6EA31C0B-3301-454A-A4C2-9AC5669B7ED5}" type="presOf" srcId="{2FA0765D-F3D6-4343-8137-F88438DDE650}" destId="{9D4C245F-E3C2-45F3-AA6E-B27E327F8ECA}" srcOrd="1" destOrd="0" presId="urn:microsoft.com/office/officeart/2005/8/layout/process4"/>
    <dgm:cxn modelId="{6186A751-9055-4E32-9B06-28C36B80F370}" type="presOf" srcId="{1BE68934-ED2F-4E35-8028-82E201F64146}" destId="{0E7FAC07-BF6E-4648-AFEA-AC35D49FA780}" srcOrd="1" destOrd="0" presId="urn:microsoft.com/office/officeart/2005/8/layout/process4"/>
    <dgm:cxn modelId="{022D1164-7971-4C89-9623-F219C0166733}" type="presOf" srcId="{57378EE5-418A-4C26-9AEC-CC91DBFE6E31}" destId="{00EC4AAB-3926-4E42-8176-10BCD40464D3}" srcOrd="0" destOrd="0" presId="urn:microsoft.com/office/officeart/2005/8/layout/process4"/>
    <dgm:cxn modelId="{08EA3DE0-DC5D-4479-B5A2-4F80FD989A97}" type="presOf" srcId="{1BE68934-ED2F-4E35-8028-82E201F64146}" destId="{C760D4E0-E7A6-4BC4-8BE1-D31C0AA33792}" srcOrd="0" destOrd="0" presId="urn:microsoft.com/office/officeart/2005/8/layout/process4"/>
    <dgm:cxn modelId="{37FFA3C6-F8FB-453C-A203-F8B5D94C1CD9}" srcId="{8AE33787-5ECD-46B2-9336-F553B9834A3C}" destId="{57378EE5-418A-4C26-9AEC-CC91DBFE6E31}" srcOrd="2" destOrd="0" parTransId="{315F3F29-309D-4205-8221-216E6761351F}" sibTransId="{097C1AB0-F50A-4B76-83AE-E7E90FD226FF}"/>
    <dgm:cxn modelId="{2D85DE0F-7527-4444-AA99-0E3E9B8A5B5B}" srcId="{57378EE5-418A-4C26-9AEC-CC91DBFE6E31}" destId="{7BE81A8B-C71E-4C3D-A29E-58F6B31BD83B}" srcOrd="0" destOrd="0" parTransId="{D8E3C1D0-582B-4DC6-87EE-22C4CD7EADCC}" sibTransId="{8FD13F60-B1B8-4014-AC1C-4D8854832EB5}"/>
    <dgm:cxn modelId="{CD208CC2-679D-4416-9B53-6BC44E1BD003}" srcId="{8AE33787-5ECD-46B2-9336-F553B9834A3C}" destId="{1BE68934-ED2F-4E35-8028-82E201F64146}" srcOrd="0" destOrd="0" parTransId="{B4305172-0447-4C7B-B1A8-61828E4DCF32}" sibTransId="{FE2BE112-E609-4DC1-BC2C-68C0E4F73B89}"/>
    <dgm:cxn modelId="{109B20A2-962A-45AC-85E2-0A51B9D1AD2B}" type="presOf" srcId="{9E63A59A-541E-4992-90DB-E4B0D5B198D1}" destId="{C247E850-899C-4E57-B575-E4CBBBB3940E}" srcOrd="0" destOrd="0" presId="urn:microsoft.com/office/officeart/2005/8/layout/process4"/>
    <dgm:cxn modelId="{9FBD6C01-6B82-456E-865E-E145923B2A41}" type="presOf" srcId="{0F2B8D3B-E701-449A-B696-90E302B944BD}" destId="{47208955-3029-4B8A-ACAE-A7C21AB8A363}" srcOrd="0" destOrd="0" presId="urn:microsoft.com/office/officeart/2005/8/layout/process4"/>
    <dgm:cxn modelId="{5DD78084-A73D-4169-BA65-AF9A251DE124}" srcId="{2FA0765D-F3D6-4343-8137-F88438DDE650}" destId="{0F2B8D3B-E701-449A-B696-90E302B944BD}" srcOrd="0" destOrd="0" parTransId="{82FB499F-865C-493D-84EB-B8B2535F5BDF}" sibTransId="{EDE7B2BC-E7EF-414C-AA27-A0C0F53889EC}"/>
    <dgm:cxn modelId="{B99374CB-9226-4E37-9557-F8914A7C78C8}" type="presOf" srcId="{B59120A9-5448-421B-986E-1AF1CE1078DA}" destId="{02890EB6-BF44-4872-8FA3-98B42C7E0C35}" srcOrd="0" destOrd="0" presId="urn:microsoft.com/office/officeart/2005/8/layout/process4"/>
    <dgm:cxn modelId="{1F01405F-0B8C-4AFF-A46C-E626A5D77707}" type="presOf" srcId="{F9B3AED5-444C-4368-9289-6973BCFF81D2}" destId="{6AF0CAC6-74E3-4038-BEBA-29901954F072}" srcOrd="0" destOrd="0" presId="urn:microsoft.com/office/officeart/2005/8/layout/process4"/>
    <dgm:cxn modelId="{7DF34296-F68F-4589-842A-5CFE5D80CAF7}" type="presOf" srcId="{1472C9D1-385F-4607-A702-E715978DF891}" destId="{C3F9938E-AEC5-432A-8FBF-8057DE9F3F2D}" srcOrd="0" destOrd="0" presId="urn:microsoft.com/office/officeart/2005/8/layout/process4"/>
    <dgm:cxn modelId="{679876D0-2F92-4F35-98A3-31ACF4A606D1}" srcId="{2FA0765D-F3D6-4343-8137-F88438DDE650}" destId="{B1A995C5-B16F-46A9-A983-4EC8558EC90A}" srcOrd="1" destOrd="0" parTransId="{EF4CD25D-0D8D-415D-A97A-191C807511EC}" sibTransId="{628BA512-5617-4D3A-8232-2A927DE71EB3}"/>
    <dgm:cxn modelId="{7DE5015B-8928-4FBB-A769-4DE495A1C9C7}" type="presOf" srcId="{8AE33787-5ECD-46B2-9336-F553B9834A3C}" destId="{A6D00B14-0D9D-4AFE-AA19-46ADFD042888}" srcOrd="0" destOrd="0" presId="urn:microsoft.com/office/officeart/2005/8/layout/process4"/>
    <dgm:cxn modelId="{F3210F9E-63D7-4B42-9812-8104F4D62144}" type="presOf" srcId="{0746704B-A29A-4A36-9AD2-A93A34F0C250}" destId="{B3A4253F-CF7F-486D-8E73-62225D44576B}" srcOrd="0" destOrd="0" presId="urn:microsoft.com/office/officeart/2005/8/layout/process4"/>
    <dgm:cxn modelId="{6E771F55-6E00-4AA0-9C24-45AFE9CFC44D}" type="presOf" srcId="{A47F2A1E-7A40-45BE-BBB8-309D25A7EA9C}" destId="{5196496C-025B-4B81-BBD5-B06E5CC7523C}" srcOrd="0" destOrd="0" presId="urn:microsoft.com/office/officeart/2005/8/layout/process4"/>
    <dgm:cxn modelId="{A72873A7-EA30-483C-97BB-79A89784A43A}" type="presOf" srcId="{17EEA26D-3113-4E2F-A291-F08D1FC04E41}" destId="{3CE2B2AF-3E6A-4E3A-9D77-01541265AE3C}" srcOrd="0" destOrd="0" presId="urn:microsoft.com/office/officeart/2005/8/layout/process4"/>
    <dgm:cxn modelId="{E6770943-4D92-4CE6-9B59-33D4148B1F4B}" type="presOf" srcId="{01FEE111-EF54-4674-AB92-F13F57A96FF7}" destId="{2694003F-0CCB-41BD-BD11-E317B855473B}" srcOrd="0" destOrd="0" presId="urn:microsoft.com/office/officeart/2005/8/layout/process4"/>
    <dgm:cxn modelId="{D4DD971F-39CD-46F6-864A-A20E9A1286BC}" srcId="{1BE68934-ED2F-4E35-8028-82E201F64146}" destId="{4182B749-A500-4821-A953-9FC970808C37}" srcOrd="1" destOrd="0" parTransId="{E68A642B-1F19-462C-8921-22022221C48E}" sibTransId="{3378322A-9EDC-4DAC-AFCA-1E90291D58E5}"/>
    <dgm:cxn modelId="{638BF3C0-5839-4029-A17C-3BE3FD03C592}" type="presOf" srcId="{9D13DEF5-F94A-4BC1-9C94-CE919B4C015E}" destId="{3278B62C-6A19-492B-9314-C4E3A0795DC9}" srcOrd="0" destOrd="0" presId="urn:microsoft.com/office/officeart/2005/8/layout/process4"/>
    <dgm:cxn modelId="{F4991B2E-1CA0-4768-AE1D-1B2EC37CCD56}" srcId="{9D13DEF5-F94A-4BC1-9C94-CE919B4C015E}" destId="{1472C9D1-385F-4607-A702-E715978DF891}" srcOrd="3" destOrd="0" parTransId="{AEC86ABF-92E7-4A83-B3E3-D53CA63366B2}" sibTransId="{C8107D62-4A38-479A-AB0F-94D4BD3F9F32}"/>
    <dgm:cxn modelId="{AFC803CC-FBC4-408B-A249-D8950A037A15}" srcId="{8AE33787-5ECD-46B2-9336-F553B9834A3C}" destId="{2FA0765D-F3D6-4343-8137-F88438DDE650}" srcOrd="1" destOrd="0" parTransId="{430B2188-E397-4A8E-90C1-2E2592A0776D}" sibTransId="{F3F91102-F1F3-41C0-BADA-74C4E68F04E1}"/>
    <dgm:cxn modelId="{9B6A7BA9-40D6-48E7-A4A0-95D2D96B0492}" type="presParOf" srcId="{A6D00B14-0D9D-4AFE-AA19-46ADFD042888}" destId="{18781FCA-5848-4BC0-A08F-B31FA79A59C2}" srcOrd="0" destOrd="0" presId="urn:microsoft.com/office/officeart/2005/8/layout/process4"/>
    <dgm:cxn modelId="{4463BAAB-8C56-4074-96C8-A80DC2B2E1D0}" type="presParOf" srcId="{18781FCA-5848-4BC0-A08F-B31FA79A59C2}" destId="{3278B62C-6A19-492B-9314-C4E3A0795DC9}" srcOrd="0" destOrd="0" presId="urn:microsoft.com/office/officeart/2005/8/layout/process4"/>
    <dgm:cxn modelId="{04EC7EC3-4352-450C-954F-2C3F975D23CE}" type="presParOf" srcId="{18781FCA-5848-4BC0-A08F-B31FA79A59C2}" destId="{32695FF3-2B03-4E8A-86B6-611038B70224}" srcOrd="1" destOrd="0" presId="urn:microsoft.com/office/officeart/2005/8/layout/process4"/>
    <dgm:cxn modelId="{4972B22A-A87D-4AE6-BC51-BE41D918CBF3}" type="presParOf" srcId="{18781FCA-5848-4BC0-A08F-B31FA79A59C2}" destId="{873A8D96-BA0C-4E2B-9F4E-6CA7B56C1D02}" srcOrd="2" destOrd="0" presId="urn:microsoft.com/office/officeart/2005/8/layout/process4"/>
    <dgm:cxn modelId="{4B351E23-8176-4E74-8FCF-A0E6314E3C61}" type="presParOf" srcId="{873A8D96-BA0C-4E2B-9F4E-6CA7B56C1D02}" destId="{E0EE3E6A-B49A-4964-8A2A-F55055E2DACA}" srcOrd="0" destOrd="0" presId="urn:microsoft.com/office/officeart/2005/8/layout/process4"/>
    <dgm:cxn modelId="{E466BE1E-A6FC-4C00-91B4-FB0E9F0436D1}" type="presParOf" srcId="{873A8D96-BA0C-4E2B-9F4E-6CA7B56C1D02}" destId="{6AF0CAC6-74E3-4038-BEBA-29901954F072}" srcOrd="1" destOrd="0" presId="urn:microsoft.com/office/officeart/2005/8/layout/process4"/>
    <dgm:cxn modelId="{DC2C71F2-CBB2-403B-AF5F-D56B29944B52}" type="presParOf" srcId="{873A8D96-BA0C-4E2B-9F4E-6CA7B56C1D02}" destId="{1DD6818F-F738-4E5F-9056-E66A02757963}" srcOrd="2" destOrd="0" presId="urn:microsoft.com/office/officeart/2005/8/layout/process4"/>
    <dgm:cxn modelId="{C1B6E2D6-679C-42B4-A5C3-0B440D7A18D7}" type="presParOf" srcId="{873A8D96-BA0C-4E2B-9F4E-6CA7B56C1D02}" destId="{C3F9938E-AEC5-432A-8FBF-8057DE9F3F2D}" srcOrd="3" destOrd="0" presId="urn:microsoft.com/office/officeart/2005/8/layout/process4"/>
    <dgm:cxn modelId="{305E08A4-3695-48B7-A0FE-B4353BC9C452}" type="presParOf" srcId="{A6D00B14-0D9D-4AFE-AA19-46ADFD042888}" destId="{E48A9738-1253-4202-A57F-162BA9B99410}" srcOrd="1" destOrd="0" presId="urn:microsoft.com/office/officeart/2005/8/layout/process4"/>
    <dgm:cxn modelId="{5164185D-0428-42D1-ABE5-D98A6544364E}" type="presParOf" srcId="{A6D00B14-0D9D-4AFE-AA19-46ADFD042888}" destId="{8D5B9F94-40D7-40D7-BE82-DD0BAD09E1DE}" srcOrd="2" destOrd="0" presId="urn:microsoft.com/office/officeart/2005/8/layout/process4"/>
    <dgm:cxn modelId="{24E70F65-2B15-43FF-A45F-531F2F62E229}" type="presParOf" srcId="{8D5B9F94-40D7-40D7-BE82-DD0BAD09E1DE}" destId="{00EC4AAB-3926-4E42-8176-10BCD40464D3}" srcOrd="0" destOrd="0" presId="urn:microsoft.com/office/officeart/2005/8/layout/process4"/>
    <dgm:cxn modelId="{8A0C4F7B-099A-4378-8BE2-D47B7B7AC6EF}" type="presParOf" srcId="{8D5B9F94-40D7-40D7-BE82-DD0BAD09E1DE}" destId="{E8D93805-1103-4766-8FB4-2175FBBA757F}" srcOrd="1" destOrd="0" presId="urn:microsoft.com/office/officeart/2005/8/layout/process4"/>
    <dgm:cxn modelId="{C557891C-A2C7-4BA4-AEF5-20B9B994276A}" type="presParOf" srcId="{8D5B9F94-40D7-40D7-BE82-DD0BAD09E1DE}" destId="{D11E9BF4-9E26-419A-A80D-1922D45E85E6}" srcOrd="2" destOrd="0" presId="urn:microsoft.com/office/officeart/2005/8/layout/process4"/>
    <dgm:cxn modelId="{C0AA7BE3-6051-4E0C-8EAF-E58F2E770E4B}" type="presParOf" srcId="{D11E9BF4-9E26-419A-A80D-1922D45E85E6}" destId="{060253CE-EFF0-4B2D-AAA5-EE1F358D0B5C}" srcOrd="0" destOrd="0" presId="urn:microsoft.com/office/officeart/2005/8/layout/process4"/>
    <dgm:cxn modelId="{1FF6A0A7-E041-4CE0-8411-A9BEBA8A12B3}" type="presParOf" srcId="{D11E9BF4-9E26-419A-A80D-1922D45E85E6}" destId="{2694003F-0CCB-41BD-BD11-E317B855473B}" srcOrd="1" destOrd="0" presId="urn:microsoft.com/office/officeart/2005/8/layout/process4"/>
    <dgm:cxn modelId="{876B385A-8B29-4541-8F58-9F6C941A4E3E}" type="presParOf" srcId="{D11E9BF4-9E26-419A-A80D-1922D45E85E6}" destId="{AA73FA2E-5696-4E76-8638-CB9926F2AD3F}" srcOrd="2" destOrd="0" presId="urn:microsoft.com/office/officeart/2005/8/layout/process4"/>
    <dgm:cxn modelId="{4A90D9B6-04FE-42D2-A795-D314AF0B5FCA}" type="presParOf" srcId="{A6D00B14-0D9D-4AFE-AA19-46ADFD042888}" destId="{2AC95D75-27F5-4173-B535-BF2779020FC2}" srcOrd="3" destOrd="0" presId="urn:microsoft.com/office/officeart/2005/8/layout/process4"/>
    <dgm:cxn modelId="{FCDB5850-AF16-4443-A51F-BB3A428A5978}" type="presParOf" srcId="{A6D00B14-0D9D-4AFE-AA19-46ADFD042888}" destId="{AB806093-8B4F-49BE-B453-E0C32BA48436}" srcOrd="4" destOrd="0" presId="urn:microsoft.com/office/officeart/2005/8/layout/process4"/>
    <dgm:cxn modelId="{046E452B-78A8-4CD6-B4CE-D9421558DFA9}" type="presParOf" srcId="{AB806093-8B4F-49BE-B453-E0C32BA48436}" destId="{C75FED6E-2EFA-4CF6-8DBC-B2E691682F63}" srcOrd="0" destOrd="0" presId="urn:microsoft.com/office/officeart/2005/8/layout/process4"/>
    <dgm:cxn modelId="{F0508871-790A-445D-927C-0DA0B3A4875A}" type="presParOf" srcId="{AB806093-8B4F-49BE-B453-E0C32BA48436}" destId="{9D4C245F-E3C2-45F3-AA6E-B27E327F8ECA}" srcOrd="1" destOrd="0" presId="urn:microsoft.com/office/officeart/2005/8/layout/process4"/>
    <dgm:cxn modelId="{D5F5B0B6-681E-42AA-AF67-C7872CB2F3B1}" type="presParOf" srcId="{AB806093-8B4F-49BE-B453-E0C32BA48436}" destId="{FF11A324-7C0C-4D82-AC90-BD811547C83B}" srcOrd="2" destOrd="0" presId="urn:microsoft.com/office/officeart/2005/8/layout/process4"/>
    <dgm:cxn modelId="{45D2BE56-BDCE-46B8-8570-8E553676C07E}" type="presParOf" srcId="{FF11A324-7C0C-4D82-AC90-BD811547C83B}" destId="{47208955-3029-4B8A-ACAE-A7C21AB8A363}" srcOrd="0" destOrd="0" presId="urn:microsoft.com/office/officeart/2005/8/layout/process4"/>
    <dgm:cxn modelId="{8390D15D-93D9-46C0-B3A0-D70F54E5198D}" type="presParOf" srcId="{FF11A324-7C0C-4D82-AC90-BD811547C83B}" destId="{DED373A3-4C52-42E9-BBFC-A4D790365FCF}" srcOrd="1" destOrd="0" presId="urn:microsoft.com/office/officeart/2005/8/layout/process4"/>
    <dgm:cxn modelId="{E619376A-8EC4-4D9C-8907-EDD64177D706}" type="presParOf" srcId="{FF11A324-7C0C-4D82-AC90-BD811547C83B}" destId="{5196496C-025B-4B81-BBD5-B06E5CC7523C}" srcOrd="2" destOrd="0" presId="urn:microsoft.com/office/officeart/2005/8/layout/process4"/>
    <dgm:cxn modelId="{35969673-FA12-4E4E-8261-F16C7A0EA9FB}" type="presParOf" srcId="{A6D00B14-0D9D-4AFE-AA19-46ADFD042888}" destId="{AC80A2B0-90E3-4534-8112-826889743140}" srcOrd="5" destOrd="0" presId="urn:microsoft.com/office/officeart/2005/8/layout/process4"/>
    <dgm:cxn modelId="{41092C80-582C-48A1-A005-3606ED6F695E}" type="presParOf" srcId="{A6D00B14-0D9D-4AFE-AA19-46ADFD042888}" destId="{342A3743-2732-42A9-8318-34DD8A94417C}" srcOrd="6" destOrd="0" presId="urn:microsoft.com/office/officeart/2005/8/layout/process4"/>
    <dgm:cxn modelId="{FE97F5FF-4913-44FE-9DEE-3511F610DE74}" type="presParOf" srcId="{342A3743-2732-42A9-8318-34DD8A94417C}" destId="{C760D4E0-E7A6-4BC4-8BE1-D31C0AA33792}" srcOrd="0" destOrd="0" presId="urn:microsoft.com/office/officeart/2005/8/layout/process4"/>
    <dgm:cxn modelId="{CAB71C2B-7E5C-4BA8-9B10-5D5977A23093}" type="presParOf" srcId="{342A3743-2732-42A9-8318-34DD8A94417C}" destId="{0E7FAC07-BF6E-4648-AFEA-AC35D49FA780}" srcOrd="1" destOrd="0" presId="urn:microsoft.com/office/officeart/2005/8/layout/process4"/>
    <dgm:cxn modelId="{B41FC752-5177-499C-A7A3-0D1EABF000F1}" type="presParOf" srcId="{342A3743-2732-42A9-8318-34DD8A94417C}" destId="{A737AECF-E799-404E-8652-62EE44287763}" srcOrd="2" destOrd="0" presId="urn:microsoft.com/office/officeart/2005/8/layout/process4"/>
    <dgm:cxn modelId="{51AB8271-D753-4162-92ED-D2475300E245}" type="presParOf" srcId="{A737AECF-E799-404E-8652-62EE44287763}" destId="{02890EB6-BF44-4872-8FA3-98B42C7E0C35}" srcOrd="0" destOrd="0" presId="urn:microsoft.com/office/officeart/2005/8/layout/process4"/>
    <dgm:cxn modelId="{62EEA241-99D3-4938-A79E-E3F5EE5471A4}" type="presParOf" srcId="{A737AECF-E799-404E-8652-62EE44287763}" destId="{7E787542-DC41-4F19-8019-FA691C5F3C1B}" srcOrd="1" destOrd="0" presId="urn:microsoft.com/office/officeart/2005/8/layout/process4"/>
    <dgm:cxn modelId="{6BA9EF6D-1ADC-464A-894D-842201004C1B}" type="presParOf" srcId="{A737AECF-E799-404E-8652-62EE44287763}" destId="{30EF2918-485C-4206-8793-165119D4154E}" srcOrd="2" destOrd="0" presId="urn:microsoft.com/office/officeart/2005/8/layout/process4"/>
    <dgm:cxn modelId="{A8841279-8F5E-45C5-9BF6-A8B8164711CA}" type="presParOf" srcId="{A737AECF-E799-404E-8652-62EE44287763}" destId="{B3A4253F-CF7F-486D-8E73-62225D44576B}" srcOrd="3" destOrd="0" presId="urn:microsoft.com/office/officeart/2005/8/layout/process4"/>
    <dgm:cxn modelId="{3164C7FA-85FC-4A2B-AD54-B088817DB819}" type="presParOf" srcId="{A737AECF-E799-404E-8652-62EE44287763}" destId="{C247E850-899C-4E57-B575-E4CBBBB3940E}" srcOrd="4" destOrd="0" presId="urn:microsoft.com/office/officeart/2005/8/layout/process4"/>
    <dgm:cxn modelId="{55BA4D9F-CC02-4B66-958C-BD3E92D1B470}" type="presParOf" srcId="{A737AECF-E799-404E-8652-62EE44287763}" destId="{9EC9A93E-FEED-4F3C-A834-15AFE46B4FE4}" srcOrd="5" destOrd="0" presId="urn:microsoft.com/office/officeart/2005/8/layout/process4"/>
    <dgm:cxn modelId="{24ADB5A9-3652-4890-971B-3C037C3B042A}" type="presParOf" srcId="{A737AECF-E799-404E-8652-62EE44287763}" destId="{3CE2B2AF-3E6A-4E3A-9D77-01541265AE3C}" srcOrd="6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95FF3-2B03-4E8A-86B6-611038B70224}">
      <dsp:nvSpPr>
        <dsp:cNvPr id="0" name=""/>
        <dsp:cNvSpPr/>
      </dsp:nvSpPr>
      <dsp:spPr>
        <a:xfrm>
          <a:off x="0" y="4488724"/>
          <a:ext cx="8640960" cy="9820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Et après ?</a:t>
          </a:r>
          <a:endParaRPr lang="fr-FR" sz="1800" kern="1200" dirty="0"/>
        </a:p>
      </dsp:txBody>
      <dsp:txXfrm>
        <a:off x="0" y="4488724"/>
        <a:ext cx="8640960" cy="530292"/>
      </dsp:txXfrm>
    </dsp:sp>
    <dsp:sp modelId="{E0EE3E6A-B49A-4964-8A2A-F55055E2DACA}">
      <dsp:nvSpPr>
        <dsp:cNvPr id="0" name=""/>
        <dsp:cNvSpPr/>
      </dsp:nvSpPr>
      <dsp:spPr>
        <a:xfrm>
          <a:off x="0" y="4999376"/>
          <a:ext cx="2160240" cy="45173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BI</a:t>
          </a:r>
          <a:endParaRPr lang="fr-FR" sz="1200" kern="1200" dirty="0"/>
        </a:p>
      </dsp:txBody>
      <dsp:txXfrm>
        <a:off x="0" y="4999376"/>
        <a:ext cx="2160240" cy="451730"/>
      </dsp:txXfrm>
    </dsp:sp>
    <dsp:sp modelId="{6AF0CAC6-74E3-4038-BEBA-29901954F072}">
      <dsp:nvSpPr>
        <dsp:cNvPr id="0" name=""/>
        <dsp:cNvSpPr/>
      </dsp:nvSpPr>
      <dsp:spPr>
        <a:xfrm>
          <a:off x="2160240" y="4999376"/>
          <a:ext cx="2160240" cy="451730"/>
        </a:xfrm>
        <a:prstGeom prst="rect">
          <a:avLst/>
        </a:prstGeom>
        <a:solidFill>
          <a:schemeClr val="accent2">
            <a:tint val="40000"/>
            <a:alpha val="90000"/>
            <a:hueOff val="-518852"/>
            <a:satOff val="1171"/>
            <a:lumOff val="25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518852"/>
              <a:satOff val="1171"/>
              <a:lumOff val="2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Messagerie unifiée</a:t>
          </a:r>
          <a:endParaRPr lang="fr-FR" sz="1200" kern="1200" dirty="0"/>
        </a:p>
      </dsp:txBody>
      <dsp:txXfrm>
        <a:off x="2160240" y="4999376"/>
        <a:ext cx="2160240" cy="451730"/>
      </dsp:txXfrm>
    </dsp:sp>
    <dsp:sp modelId="{1DD6818F-F738-4E5F-9056-E66A02757963}">
      <dsp:nvSpPr>
        <dsp:cNvPr id="0" name=""/>
        <dsp:cNvSpPr/>
      </dsp:nvSpPr>
      <dsp:spPr>
        <a:xfrm>
          <a:off x="4320480" y="4999376"/>
          <a:ext cx="2160240" cy="451730"/>
        </a:xfrm>
        <a:prstGeom prst="rect">
          <a:avLst/>
        </a:prstGeom>
        <a:solidFill>
          <a:schemeClr val="accent2">
            <a:tint val="40000"/>
            <a:alpha val="90000"/>
            <a:hueOff val="-1037704"/>
            <a:satOff val="2341"/>
            <a:lumOff val="50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037704"/>
              <a:satOff val="2341"/>
              <a:lumOff val="5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Londres</a:t>
          </a:r>
          <a:endParaRPr lang="fr-FR" sz="1200" kern="1200" dirty="0"/>
        </a:p>
      </dsp:txBody>
      <dsp:txXfrm>
        <a:off x="4320480" y="4999376"/>
        <a:ext cx="2160240" cy="451730"/>
      </dsp:txXfrm>
    </dsp:sp>
    <dsp:sp modelId="{C3F9938E-AEC5-432A-8FBF-8057DE9F3F2D}">
      <dsp:nvSpPr>
        <dsp:cNvPr id="0" name=""/>
        <dsp:cNvSpPr/>
      </dsp:nvSpPr>
      <dsp:spPr>
        <a:xfrm>
          <a:off x="6480720" y="4999376"/>
          <a:ext cx="2160240" cy="451730"/>
        </a:xfrm>
        <a:prstGeom prst="rect">
          <a:avLst/>
        </a:prstGeom>
        <a:solidFill>
          <a:schemeClr val="accent2">
            <a:tint val="40000"/>
            <a:alpha val="90000"/>
            <a:hueOff val="-1556555"/>
            <a:satOff val="3512"/>
            <a:lumOff val="76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556555"/>
              <a:satOff val="3512"/>
              <a:lumOff val="7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Accès Client au SharePoint</a:t>
          </a:r>
          <a:endParaRPr lang="fr-FR" sz="1200" kern="1200" dirty="0"/>
        </a:p>
      </dsp:txBody>
      <dsp:txXfrm>
        <a:off x="6480720" y="4999376"/>
        <a:ext cx="2160240" cy="451730"/>
      </dsp:txXfrm>
    </dsp:sp>
    <dsp:sp modelId="{E8D93805-1103-4766-8FB4-2175FBBA757F}">
      <dsp:nvSpPr>
        <dsp:cNvPr id="0" name=""/>
        <dsp:cNvSpPr/>
      </dsp:nvSpPr>
      <dsp:spPr>
        <a:xfrm rot="10800000">
          <a:off x="0" y="2993103"/>
          <a:ext cx="8640960" cy="1510351"/>
        </a:xfrm>
        <a:prstGeom prst="upArrowCallout">
          <a:avLst/>
        </a:prstGeom>
        <a:gradFill rotWithShape="0">
          <a:gsLst>
            <a:gs pos="0">
              <a:schemeClr val="accent2">
                <a:hueOff val="-2671954"/>
                <a:satOff val="-6126"/>
                <a:lumOff val="7843"/>
                <a:alphaOff val="0"/>
                <a:shade val="51000"/>
                <a:satMod val="130000"/>
              </a:schemeClr>
            </a:gs>
            <a:gs pos="80000">
              <a:schemeClr val="accent2">
                <a:hueOff val="-2671954"/>
                <a:satOff val="-6126"/>
                <a:lumOff val="7843"/>
                <a:alphaOff val="0"/>
                <a:shade val="93000"/>
                <a:satMod val="130000"/>
              </a:schemeClr>
            </a:gs>
            <a:gs pos="100000">
              <a:schemeClr val="accent2">
                <a:hueOff val="-2671954"/>
                <a:satOff val="-6126"/>
                <a:lumOff val="78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A faire fin 2012</a:t>
          </a:r>
          <a:endParaRPr lang="fr-FR" sz="1800" kern="1200" dirty="0"/>
        </a:p>
      </dsp:txBody>
      <dsp:txXfrm rot="-10800000">
        <a:off x="0" y="2993103"/>
        <a:ext cx="8640960" cy="530133"/>
      </dsp:txXfrm>
    </dsp:sp>
    <dsp:sp modelId="{060253CE-EFF0-4B2D-AAA5-EE1F358D0B5C}">
      <dsp:nvSpPr>
        <dsp:cNvPr id="0" name=""/>
        <dsp:cNvSpPr/>
      </dsp:nvSpPr>
      <dsp:spPr>
        <a:xfrm>
          <a:off x="4219" y="3523236"/>
          <a:ext cx="2877507" cy="451595"/>
        </a:xfrm>
        <a:prstGeom prst="rect">
          <a:avLst/>
        </a:prstGeom>
        <a:solidFill>
          <a:schemeClr val="accent2">
            <a:tint val="40000"/>
            <a:alpha val="90000"/>
            <a:hueOff val="-2075407"/>
            <a:satOff val="4683"/>
            <a:lumOff val="1015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075407"/>
              <a:satOff val="4683"/>
              <a:lumOff val="10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Migration de </a:t>
          </a:r>
          <a:br>
            <a:rPr lang="fr-FR" sz="1200" kern="1200" dirty="0" smtClean="0"/>
          </a:br>
          <a:r>
            <a:rPr lang="fr-FR" sz="1200" kern="1200" dirty="0" smtClean="0"/>
            <a:t>Messagerie</a:t>
          </a:r>
          <a:endParaRPr lang="fr-FR" sz="1200" kern="1200" dirty="0"/>
        </a:p>
      </dsp:txBody>
      <dsp:txXfrm>
        <a:off x="4219" y="3523236"/>
        <a:ext cx="2877507" cy="451595"/>
      </dsp:txXfrm>
    </dsp:sp>
    <dsp:sp modelId="{2694003F-0CCB-41BD-BD11-E317B855473B}">
      <dsp:nvSpPr>
        <dsp:cNvPr id="0" name=""/>
        <dsp:cNvSpPr/>
      </dsp:nvSpPr>
      <dsp:spPr>
        <a:xfrm>
          <a:off x="2881726" y="3523236"/>
          <a:ext cx="2877507" cy="451595"/>
        </a:xfrm>
        <a:prstGeom prst="rect">
          <a:avLst/>
        </a:prstGeom>
        <a:solidFill>
          <a:schemeClr val="accent2">
            <a:tint val="40000"/>
            <a:alpha val="90000"/>
            <a:hueOff val="-2594259"/>
            <a:satOff val="5853"/>
            <a:lumOff val="126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594259"/>
              <a:satOff val="5853"/>
              <a:lumOff val="12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Migration des </a:t>
          </a:r>
          <a:br>
            <a:rPr lang="fr-FR" sz="1200" kern="1200" dirty="0" smtClean="0"/>
          </a:br>
          <a:r>
            <a:rPr lang="fr-FR" sz="1200" kern="1200" dirty="0" smtClean="0"/>
            <a:t>Dossiers partagés</a:t>
          </a:r>
          <a:endParaRPr lang="fr-FR" sz="1200" kern="1200" dirty="0"/>
        </a:p>
      </dsp:txBody>
      <dsp:txXfrm>
        <a:off x="2881726" y="3523236"/>
        <a:ext cx="2877507" cy="451595"/>
      </dsp:txXfrm>
    </dsp:sp>
    <dsp:sp modelId="{AA73FA2E-5696-4E76-8638-CB9926F2AD3F}">
      <dsp:nvSpPr>
        <dsp:cNvPr id="0" name=""/>
        <dsp:cNvSpPr/>
      </dsp:nvSpPr>
      <dsp:spPr>
        <a:xfrm>
          <a:off x="5759233" y="3523236"/>
          <a:ext cx="2877507" cy="451595"/>
        </a:xfrm>
        <a:prstGeom prst="rect">
          <a:avLst/>
        </a:prstGeom>
        <a:solidFill>
          <a:schemeClr val="accent2">
            <a:tint val="40000"/>
            <a:alpha val="90000"/>
            <a:hueOff val="-3113111"/>
            <a:satOff val="7024"/>
            <a:lumOff val="152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3113111"/>
              <a:satOff val="7024"/>
              <a:lumOff val="152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Migration des </a:t>
          </a:r>
          <a:br>
            <a:rPr lang="fr-FR" sz="1200" kern="1200" dirty="0" smtClean="0"/>
          </a:br>
          <a:r>
            <a:rPr lang="fr-FR" sz="1200" kern="1200" dirty="0" smtClean="0"/>
            <a:t>Intranets</a:t>
          </a:r>
          <a:endParaRPr lang="fr-FR" sz="1200" kern="1200" dirty="0"/>
        </a:p>
      </dsp:txBody>
      <dsp:txXfrm>
        <a:off x="5759233" y="3523236"/>
        <a:ext cx="2877507" cy="451595"/>
      </dsp:txXfrm>
    </dsp:sp>
    <dsp:sp modelId="{9D4C245F-E3C2-45F3-AA6E-B27E327F8ECA}">
      <dsp:nvSpPr>
        <dsp:cNvPr id="0" name=""/>
        <dsp:cNvSpPr/>
      </dsp:nvSpPr>
      <dsp:spPr>
        <a:xfrm rot="10800000">
          <a:off x="0" y="1497481"/>
          <a:ext cx="8640960" cy="1510351"/>
        </a:xfrm>
        <a:prstGeom prst="upArrowCallout">
          <a:avLst/>
        </a:prstGeom>
        <a:gradFill rotWithShape="0">
          <a:gsLst>
            <a:gs pos="0">
              <a:schemeClr val="accent2">
                <a:hueOff val="-5343907"/>
                <a:satOff val="-12253"/>
                <a:lumOff val="15687"/>
                <a:alphaOff val="0"/>
                <a:shade val="51000"/>
                <a:satMod val="130000"/>
              </a:schemeClr>
            </a:gs>
            <a:gs pos="80000">
              <a:schemeClr val="accent2">
                <a:hueOff val="-5343907"/>
                <a:satOff val="-12253"/>
                <a:lumOff val="15687"/>
                <a:alphaOff val="0"/>
                <a:shade val="93000"/>
                <a:satMod val="130000"/>
              </a:schemeClr>
            </a:gs>
            <a:gs pos="100000">
              <a:schemeClr val="accent2">
                <a:hueOff val="-5343907"/>
                <a:satOff val="-12253"/>
                <a:lumOff val="1568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En cours</a:t>
          </a:r>
          <a:endParaRPr lang="fr-FR" sz="1800" kern="1200" dirty="0"/>
        </a:p>
      </dsp:txBody>
      <dsp:txXfrm rot="-10800000">
        <a:off x="0" y="1497481"/>
        <a:ext cx="8640960" cy="530133"/>
      </dsp:txXfrm>
    </dsp:sp>
    <dsp:sp modelId="{47208955-3029-4B8A-ACAE-A7C21AB8A363}">
      <dsp:nvSpPr>
        <dsp:cNvPr id="0" name=""/>
        <dsp:cNvSpPr/>
      </dsp:nvSpPr>
      <dsp:spPr>
        <a:xfrm>
          <a:off x="4219" y="2027615"/>
          <a:ext cx="2877507" cy="451595"/>
        </a:xfrm>
        <a:prstGeom prst="rect">
          <a:avLst/>
        </a:prstGeom>
        <a:solidFill>
          <a:schemeClr val="accent2">
            <a:tint val="40000"/>
            <a:alpha val="90000"/>
            <a:hueOff val="-3631962"/>
            <a:satOff val="8195"/>
            <a:lumOff val="177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3631962"/>
              <a:satOff val="8195"/>
              <a:lumOff val="17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Authentification</a:t>
          </a:r>
          <a:br>
            <a:rPr lang="fr-FR" sz="1200" kern="1200" dirty="0" smtClean="0"/>
          </a:br>
          <a:r>
            <a:rPr lang="fr-FR" sz="1200" kern="1200" dirty="0" smtClean="0"/>
            <a:t>unique</a:t>
          </a:r>
          <a:endParaRPr lang="fr-FR" sz="1200" kern="1200" dirty="0"/>
        </a:p>
      </dsp:txBody>
      <dsp:txXfrm>
        <a:off x="4219" y="2027615"/>
        <a:ext cx="2877507" cy="451595"/>
      </dsp:txXfrm>
    </dsp:sp>
    <dsp:sp modelId="{DED373A3-4C52-42E9-BBFC-A4D790365FCF}">
      <dsp:nvSpPr>
        <dsp:cNvPr id="0" name=""/>
        <dsp:cNvSpPr/>
      </dsp:nvSpPr>
      <dsp:spPr>
        <a:xfrm>
          <a:off x="2881726" y="2027615"/>
          <a:ext cx="2877507" cy="451595"/>
        </a:xfrm>
        <a:prstGeom prst="rect">
          <a:avLst/>
        </a:prstGeom>
        <a:solidFill>
          <a:schemeClr val="accent2">
            <a:tint val="40000"/>
            <a:alpha val="90000"/>
            <a:hueOff val="-4150814"/>
            <a:satOff val="9365"/>
            <a:lumOff val="203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150814"/>
              <a:satOff val="9365"/>
              <a:lumOff val="20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Gestion des missions</a:t>
          </a:r>
          <a:br>
            <a:rPr lang="fr-FR" sz="1200" kern="1200" dirty="0" smtClean="0"/>
          </a:br>
          <a:r>
            <a:rPr lang="fr-FR" sz="1200" kern="1200" dirty="0" smtClean="0"/>
            <a:t>sous SharePoint</a:t>
          </a:r>
          <a:endParaRPr lang="fr-FR" sz="1200" kern="1200" dirty="0"/>
        </a:p>
      </dsp:txBody>
      <dsp:txXfrm>
        <a:off x="2881726" y="2027615"/>
        <a:ext cx="2877507" cy="451595"/>
      </dsp:txXfrm>
    </dsp:sp>
    <dsp:sp modelId="{5196496C-025B-4B81-BBD5-B06E5CC7523C}">
      <dsp:nvSpPr>
        <dsp:cNvPr id="0" name=""/>
        <dsp:cNvSpPr/>
      </dsp:nvSpPr>
      <dsp:spPr>
        <a:xfrm>
          <a:off x="5759233" y="2027615"/>
          <a:ext cx="2877507" cy="451595"/>
        </a:xfrm>
        <a:prstGeom prst="rect">
          <a:avLst/>
        </a:prstGeom>
        <a:solidFill>
          <a:schemeClr val="accent2">
            <a:tint val="40000"/>
            <a:alpha val="90000"/>
            <a:hueOff val="-4669666"/>
            <a:satOff val="10536"/>
            <a:lumOff val="228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669666"/>
              <a:satOff val="10536"/>
              <a:lumOff val="228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Redondance</a:t>
          </a:r>
          <a:br>
            <a:rPr lang="fr-FR" sz="1200" kern="1200" dirty="0" smtClean="0"/>
          </a:br>
          <a:r>
            <a:rPr lang="fr-FR" sz="1200" kern="1200" dirty="0" smtClean="0"/>
            <a:t>Internet</a:t>
          </a:r>
          <a:endParaRPr lang="fr-FR" sz="1200" kern="1200" dirty="0"/>
        </a:p>
      </dsp:txBody>
      <dsp:txXfrm>
        <a:off x="5759233" y="2027615"/>
        <a:ext cx="2877507" cy="451595"/>
      </dsp:txXfrm>
    </dsp:sp>
    <dsp:sp modelId="{0E7FAC07-BF6E-4648-AFEA-AC35D49FA780}">
      <dsp:nvSpPr>
        <dsp:cNvPr id="0" name=""/>
        <dsp:cNvSpPr/>
      </dsp:nvSpPr>
      <dsp:spPr>
        <a:xfrm rot="10800000">
          <a:off x="0" y="1860"/>
          <a:ext cx="8640960" cy="1510351"/>
        </a:xfrm>
        <a:prstGeom prst="upArrowCallout">
          <a:avLst/>
        </a:prstGeom>
        <a:gradFill rotWithShape="0">
          <a:gsLst>
            <a:gs pos="0">
              <a:schemeClr val="accent2">
                <a:hueOff val="-8015861"/>
                <a:satOff val="-18379"/>
                <a:lumOff val="23530"/>
                <a:alphaOff val="0"/>
                <a:shade val="51000"/>
                <a:satMod val="130000"/>
              </a:schemeClr>
            </a:gs>
            <a:gs pos="80000">
              <a:schemeClr val="accent2">
                <a:hueOff val="-8015861"/>
                <a:satOff val="-18379"/>
                <a:lumOff val="23530"/>
                <a:alphaOff val="0"/>
                <a:shade val="93000"/>
                <a:satMod val="130000"/>
              </a:schemeClr>
            </a:gs>
            <a:gs pos="100000">
              <a:schemeClr val="accent2">
                <a:hueOff val="-8015861"/>
                <a:satOff val="-18379"/>
                <a:lumOff val="235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Fait</a:t>
          </a:r>
          <a:endParaRPr lang="fr-FR" sz="1800" kern="1200" dirty="0"/>
        </a:p>
      </dsp:txBody>
      <dsp:txXfrm rot="-10800000">
        <a:off x="0" y="1860"/>
        <a:ext cx="8640960" cy="530133"/>
      </dsp:txXfrm>
    </dsp:sp>
    <dsp:sp modelId="{02890EB6-BF44-4872-8FA3-98B42C7E0C35}">
      <dsp:nvSpPr>
        <dsp:cNvPr id="0" name=""/>
        <dsp:cNvSpPr/>
      </dsp:nvSpPr>
      <dsp:spPr>
        <a:xfrm>
          <a:off x="1054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5188518"/>
            <a:satOff val="11707"/>
            <a:lumOff val="253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5188518"/>
              <a:satOff val="11707"/>
              <a:lumOff val="253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Serveur de fichier</a:t>
          </a:r>
          <a:endParaRPr lang="fr-FR" sz="1200" kern="1200" dirty="0"/>
        </a:p>
      </dsp:txBody>
      <dsp:txXfrm>
        <a:off x="1054" y="531993"/>
        <a:ext cx="1234121" cy="451595"/>
      </dsp:txXfrm>
    </dsp:sp>
    <dsp:sp modelId="{7E787542-DC41-4F19-8019-FA691C5F3C1B}">
      <dsp:nvSpPr>
        <dsp:cNvPr id="0" name=""/>
        <dsp:cNvSpPr/>
      </dsp:nvSpPr>
      <dsp:spPr>
        <a:xfrm>
          <a:off x="1235176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5707370"/>
            <a:satOff val="12878"/>
            <a:lumOff val="279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5707370"/>
              <a:satOff val="12878"/>
              <a:lumOff val="27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MAJ Architecture SI</a:t>
          </a:r>
          <a:endParaRPr lang="fr-FR" sz="1200" kern="1200" dirty="0"/>
        </a:p>
      </dsp:txBody>
      <dsp:txXfrm>
        <a:off x="1235176" y="531993"/>
        <a:ext cx="1234121" cy="451595"/>
      </dsp:txXfrm>
    </dsp:sp>
    <dsp:sp modelId="{30EF2918-485C-4206-8793-165119D4154E}">
      <dsp:nvSpPr>
        <dsp:cNvPr id="0" name=""/>
        <dsp:cNvSpPr/>
      </dsp:nvSpPr>
      <dsp:spPr>
        <a:xfrm>
          <a:off x="2469297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6226221"/>
            <a:satOff val="14048"/>
            <a:lumOff val="3045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6226221"/>
              <a:satOff val="14048"/>
              <a:lumOff val="30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Office 365</a:t>
          </a:r>
          <a:endParaRPr lang="fr-FR" sz="1200" kern="1200" dirty="0"/>
        </a:p>
      </dsp:txBody>
      <dsp:txXfrm>
        <a:off x="2469297" y="531993"/>
        <a:ext cx="1234121" cy="451595"/>
      </dsp:txXfrm>
    </dsp:sp>
    <dsp:sp modelId="{B3A4253F-CF7F-486D-8E73-62225D44576B}">
      <dsp:nvSpPr>
        <dsp:cNvPr id="0" name=""/>
        <dsp:cNvSpPr/>
      </dsp:nvSpPr>
      <dsp:spPr>
        <a:xfrm>
          <a:off x="3703419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6745073"/>
            <a:satOff val="15219"/>
            <a:lumOff val="329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6745073"/>
              <a:satOff val="15219"/>
              <a:lumOff val="329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Sauvegardes</a:t>
          </a:r>
          <a:endParaRPr lang="fr-FR" sz="1200" kern="1200" dirty="0"/>
        </a:p>
      </dsp:txBody>
      <dsp:txXfrm>
        <a:off x="3703419" y="531993"/>
        <a:ext cx="1234121" cy="451595"/>
      </dsp:txXfrm>
    </dsp:sp>
    <dsp:sp modelId="{C247E850-899C-4E57-B575-E4CBBBB3940E}">
      <dsp:nvSpPr>
        <dsp:cNvPr id="0" name=""/>
        <dsp:cNvSpPr/>
      </dsp:nvSpPr>
      <dsp:spPr>
        <a:xfrm>
          <a:off x="4937540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7263925"/>
            <a:satOff val="16390"/>
            <a:lumOff val="355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7263925"/>
              <a:satOff val="16390"/>
              <a:lumOff val="35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Séparation</a:t>
          </a:r>
          <a:br>
            <a:rPr lang="fr-FR" sz="1200" kern="1200" dirty="0" smtClean="0"/>
          </a:br>
          <a:r>
            <a:rPr lang="fr-FR" sz="1200" kern="1200" dirty="0" err="1" smtClean="0"/>
            <a:t>Arone</a:t>
          </a:r>
          <a:r>
            <a:rPr lang="fr-FR" sz="1200" kern="1200" dirty="0" smtClean="0"/>
            <a:t>/Sunnikan</a:t>
          </a:r>
          <a:endParaRPr lang="fr-FR" sz="1200" kern="1200" dirty="0"/>
        </a:p>
      </dsp:txBody>
      <dsp:txXfrm>
        <a:off x="4937540" y="531993"/>
        <a:ext cx="1234121" cy="451595"/>
      </dsp:txXfrm>
    </dsp:sp>
    <dsp:sp modelId="{9EC9A93E-FEED-4F3C-A834-15AFE46B4FE4}">
      <dsp:nvSpPr>
        <dsp:cNvPr id="0" name=""/>
        <dsp:cNvSpPr/>
      </dsp:nvSpPr>
      <dsp:spPr>
        <a:xfrm>
          <a:off x="6171662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7782777"/>
            <a:satOff val="17560"/>
            <a:lumOff val="380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7782777"/>
              <a:satOff val="17560"/>
              <a:lumOff val="380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Fibre</a:t>
          </a:r>
          <a:endParaRPr lang="fr-FR" sz="1200" kern="1200" dirty="0"/>
        </a:p>
      </dsp:txBody>
      <dsp:txXfrm>
        <a:off x="6171662" y="531993"/>
        <a:ext cx="1234121" cy="451595"/>
      </dsp:txXfrm>
    </dsp:sp>
    <dsp:sp modelId="{3CE2B2AF-3E6A-4E3A-9D77-01541265AE3C}">
      <dsp:nvSpPr>
        <dsp:cNvPr id="0" name=""/>
        <dsp:cNvSpPr/>
      </dsp:nvSpPr>
      <dsp:spPr>
        <a:xfrm>
          <a:off x="7405783" y="531993"/>
          <a:ext cx="1234121" cy="451595"/>
        </a:xfrm>
        <a:prstGeom prst="rect">
          <a:avLst/>
        </a:prstGeom>
        <a:solidFill>
          <a:schemeClr val="accent2">
            <a:tint val="40000"/>
            <a:alpha val="90000"/>
            <a:hueOff val="-8301628"/>
            <a:satOff val="18731"/>
            <a:lumOff val="406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8301628"/>
              <a:satOff val="18731"/>
              <a:lumOff val="406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err="1" smtClean="0"/>
            <a:t>Lync</a:t>
          </a:r>
          <a:endParaRPr lang="fr-FR" sz="1200" kern="1200" dirty="0"/>
        </a:p>
      </dsp:txBody>
      <dsp:txXfrm>
        <a:off x="7405783" y="531993"/>
        <a:ext cx="1234121" cy="4515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5 octobre 2012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5 octobre 2012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61648" y="2875516"/>
            <a:ext cx="6338744" cy="386585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0"/>
              </a:schemeClr>
            </a:glow>
            <a:outerShdw dist="35921" dir="2700000" algn="ctr" rotWithShape="0">
              <a:schemeClr val="bg2"/>
            </a:outerShdw>
            <a:reflection endPos="65000" dist="50800" dir="5400000" sy="-100000" algn="bl" rotWithShape="0"/>
            <a:softEdge rad="622300"/>
          </a:effectLst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 smtClean="0"/>
              <a:t>Projets Informatiques :</a:t>
            </a:r>
            <a:br>
              <a:rPr lang="fr-FR" dirty="0" smtClean="0"/>
            </a:br>
            <a:r>
              <a:rPr lang="fr-FR" dirty="0" smtClean="0"/>
              <a:t>The Road </a:t>
            </a:r>
            <a:r>
              <a:rPr lang="fr-FR" dirty="0"/>
              <a:t>S</a:t>
            </a:r>
            <a:r>
              <a:rPr lang="fr-FR" dirty="0" smtClean="0"/>
              <a:t>o Far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Pourquoi changer ?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698927"/>
          </a:xfrm>
        </p:spPr>
        <p:txBody>
          <a:bodyPr/>
          <a:lstStyle/>
          <a:p>
            <a:r>
              <a:rPr lang="fr-FR" dirty="0" smtClean="0"/>
              <a:t>Utilisateurs distants / Succursale londonienne</a:t>
            </a:r>
          </a:p>
          <a:p>
            <a:r>
              <a:rPr lang="fr-FR" dirty="0" smtClean="0"/>
              <a:t>Nouvelles technologies de travail collaboratif</a:t>
            </a:r>
          </a:p>
          <a:p>
            <a:r>
              <a:rPr lang="fr-FR" dirty="0" smtClean="0"/>
              <a:t>Remplacement des anciens outils de travail</a:t>
            </a:r>
          </a:p>
          <a:p>
            <a:r>
              <a:rPr lang="fr-FR" dirty="0" smtClean="0"/>
              <a:t>Acquisition d'autonomie : réappropriation de la maitrise du SI</a:t>
            </a:r>
          </a:p>
          <a:p>
            <a:r>
              <a:rPr lang="fr-FR" dirty="0" smtClean="0"/>
              <a:t>Normalisation des outils de travail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335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The Road So Far</a:t>
            </a:r>
            <a:endParaRPr lang="fr-FR" dirty="0"/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703629334"/>
              </p:ext>
            </p:extLst>
          </p:nvPr>
        </p:nvGraphicFramePr>
        <p:xfrm>
          <a:off x="179512" y="764704"/>
          <a:ext cx="864096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313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E7FAC07-BF6E-4648-AFEA-AC35D49FA7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dgm id="{0E7FAC07-BF6E-4648-AFEA-AC35D49FA7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D4C245F-E3C2-45F3-AA6E-B27E327F8E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dgm id="{9D4C245F-E3C2-45F3-AA6E-B27E327F8E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8D93805-1103-4766-8FB4-2175FBBA75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dgm id="{E8D93805-1103-4766-8FB4-2175FBBA75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2695FF3-2B03-4E8A-86B6-611038B702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dgm id="{32695FF3-2B03-4E8A-86B6-611038B702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2890EB6-BF44-4872-8FA3-98B42C7E0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dgm id="{02890EB6-BF44-4872-8FA3-98B42C7E0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E787542-DC41-4F19-8019-FA691C5F3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dgm id="{7E787542-DC41-4F19-8019-FA691C5F3C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0EF2918-485C-4206-8793-165119D41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dgm id="{30EF2918-485C-4206-8793-165119D415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3A4253F-CF7F-486D-8E73-62225D445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dgm id="{B3A4253F-CF7F-486D-8E73-62225D4457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247E850-899C-4E57-B575-E4CBBBB39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dgm id="{C247E850-899C-4E57-B575-E4CBBBB39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EC9A93E-FEED-4F3C-A834-15AFE46B4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dgm id="{9EC9A93E-FEED-4F3C-A834-15AFE46B4F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CE2B2AF-3E6A-4E3A-9D77-01541265AE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graphicEl>
                                              <a:dgm id="{3CE2B2AF-3E6A-4E3A-9D77-01541265AE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7208955-3029-4B8A-ACAE-A7C21AB8A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graphicEl>
                                              <a:dgm id="{47208955-3029-4B8A-ACAE-A7C21AB8A3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ED373A3-4C52-42E9-BBFC-A4D790365F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graphicEl>
                                              <a:dgm id="{DED373A3-4C52-42E9-BBFC-A4D790365F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5196496C-025B-4B81-BBD5-B06E5CC75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>
                                            <p:graphicEl>
                                              <a:dgm id="{5196496C-025B-4B81-BBD5-B06E5CC75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60253CE-EFF0-4B2D-AAA5-EE1F358D0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>
                                            <p:graphicEl>
                                              <a:dgm id="{060253CE-EFF0-4B2D-AAA5-EE1F358D0B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694003F-0CCB-41BD-BD11-E317B85547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>
                                            <p:graphicEl>
                                              <a:dgm id="{2694003F-0CCB-41BD-BD11-E317B85547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A73FA2E-5696-4E76-8638-CB9926F2AD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>
                                            <p:graphicEl>
                                              <a:dgm id="{AA73FA2E-5696-4E76-8638-CB9926F2AD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0EE3E6A-B49A-4964-8A2A-F55055E2DA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>
                                            <p:graphicEl>
                                              <a:dgm id="{E0EE3E6A-B49A-4964-8A2A-F55055E2DA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AF0CAC6-74E3-4038-BEBA-29901954F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>
                                            <p:graphicEl>
                                              <a:dgm id="{6AF0CAC6-74E3-4038-BEBA-29901954F0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DD6818F-F738-4E5F-9056-E66A02757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>
                                            <p:graphicEl>
                                              <a:dgm id="{1DD6818F-F738-4E5F-9056-E66A027579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3F9938E-AEC5-432A-8FBF-8057DE9F3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>
                                            <p:graphicEl>
                                              <a:dgm id="{C3F9938E-AEC5-432A-8FBF-8057DE9F3F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Ce qui est fait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031325"/>
          </a:xfrm>
        </p:spPr>
        <p:txBody>
          <a:bodyPr/>
          <a:lstStyle/>
          <a:p>
            <a:r>
              <a:rPr lang="fr-FR" dirty="0" smtClean="0"/>
              <a:t>Affranchissement de l'héritage :</a:t>
            </a:r>
          </a:p>
          <a:p>
            <a:pPr lvl="1"/>
            <a:r>
              <a:rPr lang="fr-FR" dirty="0" smtClean="0"/>
              <a:t>Réseau datant de 2003</a:t>
            </a:r>
          </a:p>
          <a:p>
            <a:pPr lvl="1"/>
            <a:r>
              <a:rPr lang="fr-FR" dirty="0" err="1" smtClean="0"/>
              <a:t>Arone</a:t>
            </a:r>
            <a:r>
              <a:rPr lang="fr-FR" dirty="0" smtClean="0"/>
              <a:t> omniprésent</a:t>
            </a:r>
          </a:p>
          <a:p>
            <a:pPr lvl="1"/>
            <a:r>
              <a:rPr lang="fr-FR" dirty="0" smtClean="0"/>
              <a:t>Aucune documentation</a:t>
            </a:r>
          </a:p>
          <a:p>
            <a:r>
              <a:rPr lang="fr-FR" dirty="0" smtClean="0"/>
              <a:t>Mise à jour de l'architecture informatique</a:t>
            </a:r>
          </a:p>
          <a:p>
            <a:r>
              <a:rPr lang="fr-FR" dirty="0" smtClean="0"/>
              <a:t>Harmonisation du parc : Windows 7</a:t>
            </a:r>
          </a:p>
        </p:txBody>
      </p:sp>
    </p:spTree>
    <p:extLst>
      <p:ext uri="{BB962C8B-B14F-4D97-AF65-F5344CB8AC3E}">
        <p14:creationId xmlns:p14="http://schemas.microsoft.com/office/powerpoint/2010/main" val="270036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Ce qui se passe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031325"/>
          </a:xfrm>
        </p:spPr>
        <p:txBody>
          <a:bodyPr/>
          <a:lstStyle/>
          <a:p>
            <a:r>
              <a:rPr lang="fr-FR" dirty="0" smtClean="0"/>
              <a:t>L'authentification unique</a:t>
            </a:r>
          </a:p>
          <a:p>
            <a:r>
              <a:rPr lang="fr-FR" dirty="0" smtClean="0"/>
              <a:t>Les nouveaux formats de fichier</a:t>
            </a:r>
          </a:p>
          <a:p>
            <a:pPr lvl="1"/>
            <a:r>
              <a:rPr lang="fr-FR" dirty="0" smtClean="0"/>
              <a:t>Se mettre à la page</a:t>
            </a:r>
          </a:p>
          <a:p>
            <a:pPr lvl="1"/>
            <a:r>
              <a:rPr lang="fr-FR" dirty="0" smtClean="0"/>
              <a:t>Ne pas se focaliser sur les anciennes méthodes</a:t>
            </a:r>
          </a:p>
          <a:p>
            <a:r>
              <a:rPr lang="fr-FR" dirty="0" smtClean="0"/>
              <a:t>Préparation de la migration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855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Ce qui vient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355312"/>
          </a:xfrm>
        </p:spPr>
        <p:txBody>
          <a:bodyPr/>
          <a:lstStyle/>
          <a:p>
            <a:r>
              <a:rPr lang="fr-FR" dirty="0" smtClean="0"/>
              <a:t>Les intranets Sous SharePoint</a:t>
            </a:r>
          </a:p>
          <a:p>
            <a:pPr lvl="1"/>
            <a:r>
              <a:rPr lang="fr-FR" dirty="0" smtClean="0"/>
              <a:t>Science !</a:t>
            </a:r>
          </a:p>
          <a:p>
            <a:pPr lvl="1"/>
            <a:r>
              <a:rPr lang="fr-FR" dirty="0" err="1" smtClean="0"/>
              <a:t>Méthodo</a:t>
            </a:r>
            <a:r>
              <a:rPr lang="fr-FR" dirty="0" smtClean="0"/>
              <a:t> !</a:t>
            </a:r>
          </a:p>
          <a:p>
            <a:pPr lvl="1"/>
            <a:r>
              <a:rPr lang="fr-FR" dirty="0" smtClean="0"/>
              <a:t>Gestion Interne !</a:t>
            </a:r>
          </a:p>
          <a:p>
            <a:r>
              <a:rPr lang="fr-FR" dirty="0" smtClean="0"/>
              <a:t>Outlook, bien au-delà du mail</a:t>
            </a:r>
          </a:p>
          <a:p>
            <a:pPr lvl="1"/>
            <a:r>
              <a:rPr lang="fr-FR" dirty="0" smtClean="0"/>
              <a:t>Tâches</a:t>
            </a:r>
          </a:p>
          <a:p>
            <a:pPr lvl="1"/>
            <a:r>
              <a:rPr lang="fr-FR" dirty="0" smtClean="0"/>
              <a:t>Conversations </a:t>
            </a:r>
            <a:r>
              <a:rPr lang="fr-FR" dirty="0" err="1" smtClean="0"/>
              <a:t>Lync</a:t>
            </a:r>
            <a:endParaRPr lang="fr-FR" dirty="0" smtClean="0"/>
          </a:p>
          <a:p>
            <a:pPr lvl="1"/>
            <a:r>
              <a:rPr lang="fr-FR" dirty="0" smtClean="0"/>
              <a:t>Bibliothèques SharePoint</a:t>
            </a:r>
          </a:p>
          <a:p>
            <a:pPr lvl="1"/>
            <a:r>
              <a:rPr lang="fr-FR" dirty="0" smtClean="0"/>
              <a:t>Contacts</a:t>
            </a:r>
          </a:p>
          <a:p>
            <a:pPr lvl="1"/>
            <a:r>
              <a:rPr lang="fr-FR" dirty="0" smtClean="0"/>
              <a:t>Calendriers</a:t>
            </a:r>
          </a:p>
          <a:p>
            <a:pPr lvl="1"/>
            <a:r>
              <a:rPr lang="fr-FR" dirty="0" smtClean="0"/>
              <a:t>Mail mission</a:t>
            </a:r>
          </a:p>
          <a:p>
            <a:r>
              <a:rPr lang="fr-FR" dirty="0" smtClean="0"/>
              <a:t>Nouvelles technologies</a:t>
            </a:r>
          </a:p>
          <a:p>
            <a:pPr lvl="1"/>
            <a:r>
              <a:rPr lang="fr-FR" dirty="0" smtClean="0"/>
              <a:t>Modèles de documents</a:t>
            </a:r>
          </a:p>
          <a:p>
            <a:pPr lvl="1"/>
            <a:r>
              <a:rPr lang="fr-FR" dirty="0" err="1" smtClean="0"/>
              <a:t>Workspace</a:t>
            </a:r>
            <a:endParaRPr lang="fr-FR" dirty="0" smtClean="0"/>
          </a:p>
          <a:p>
            <a:r>
              <a:rPr lang="fr-FR" dirty="0" smtClean="0"/>
              <a:t>Gains de place sur les serveurs</a:t>
            </a:r>
          </a:p>
          <a:p>
            <a:r>
              <a:rPr lang="fr-FR" dirty="0" smtClean="0"/>
              <a:t>Délégation de gestion informatique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0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Recueil de doléances, suggestions et besoins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871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Atelier Gestion des modèles de documents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5 octobre 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025717"/>
          </a:xfrm>
        </p:spPr>
        <p:txBody>
          <a:bodyPr/>
          <a:lstStyle/>
          <a:p>
            <a:r>
              <a:rPr lang="fr-FR" dirty="0" smtClean="0"/>
              <a:t>Proposition :</a:t>
            </a:r>
          </a:p>
          <a:p>
            <a:pPr lvl="1"/>
            <a:r>
              <a:rPr lang="fr-FR" dirty="0" smtClean="0"/>
              <a:t>Niveau 0 : Normal.dot</a:t>
            </a:r>
          </a:p>
          <a:p>
            <a:pPr lvl="2"/>
            <a:r>
              <a:rPr lang="fr-FR" dirty="0" smtClean="0"/>
              <a:t>Centralisation </a:t>
            </a:r>
            <a:r>
              <a:rPr lang="fr-FR" smtClean="0"/>
              <a:t>des normal.dot</a:t>
            </a:r>
          </a:p>
          <a:p>
            <a:pPr lvl="1"/>
            <a:r>
              <a:rPr lang="fr-FR" dirty="0" smtClean="0"/>
              <a:t>Niveau 1 : V:\Modèles </a:t>
            </a:r>
            <a:r>
              <a:rPr lang="fr-FR" i="1" dirty="0" smtClean="0"/>
              <a:t>(à migrer + tard sur le SharePoint)</a:t>
            </a:r>
          </a:p>
          <a:p>
            <a:pPr lvl="2"/>
            <a:r>
              <a:rPr lang="fr-FR" dirty="0" smtClean="0"/>
              <a:t>version contrôlée</a:t>
            </a:r>
          </a:p>
          <a:p>
            <a:pPr lvl="2"/>
            <a:r>
              <a:rPr lang="fr-FR" dirty="0" smtClean="0"/>
              <a:t>générique (pas de contenu, styles uniquement</a:t>
            </a:r>
          </a:p>
          <a:p>
            <a:pPr lvl="2"/>
            <a:r>
              <a:rPr lang="fr-FR" dirty="0" smtClean="0"/>
              <a:t>docs clients et interne</a:t>
            </a:r>
          </a:p>
          <a:p>
            <a:pPr lvl="2"/>
            <a:r>
              <a:rPr lang="fr-FR" dirty="0" smtClean="0"/>
              <a:t>font office de référence</a:t>
            </a:r>
          </a:p>
          <a:p>
            <a:pPr lvl="1"/>
            <a:r>
              <a:rPr lang="fr-FR" dirty="0" smtClean="0"/>
              <a:t>Niveau 2 : Documents Intranet</a:t>
            </a:r>
          </a:p>
          <a:p>
            <a:pPr lvl="2"/>
            <a:r>
              <a:rPr lang="fr-FR" dirty="0" smtClean="0"/>
              <a:t>version contrôlée</a:t>
            </a:r>
          </a:p>
          <a:p>
            <a:pPr lvl="2"/>
            <a:r>
              <a:rPr lang="fr-FR" dirty="0" smtClean="0"/>
              <a:t>conçus d'après leur modèle de niveau 1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0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ésentation Sunnikan 2012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Sunnikan 2012</Template>
  <TotalTime>315</TotalTime>
  <Words>314</Words>
  <Application>Microsoft Office PowerPoint</Application>
  <PresentationFormat>Affichage à l'écran (4:3)</PresentationFormat>
  <Paragraphs>93</Paragraphs>
  <Slides>8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  <vt:variant>
        <vt:lpstr>Diaporamas personnalisés</vt:lpstr>
      </vt:variant>
      <vt:variant>
        <vt:i4>1</vt:i4>
      </vt:variant>
    </vt:vector>
  </HeadingPairs>
  <TitlesOfParts>
    <vt:vector size="10" baseType="lpstr">
      <vt:lpstr>Présentation Sunnikan 2012</vt:lpstr>
      <vt:lpstr>Projets Informatiques : The Road So Far </vt:lpstr>
      <vt:lpstr>Pourquoi changer ?</vt:lpstr>
      <vt:lpstr>The Road So Far</vt:lpstr>
      <vt:lpstr>Ce qui est fait</vt:lpstr>
      <vt:lpstr>Ce qui se passe</vt:lpstr>
      <vt:lpstr>Ce qui vient</vt:lpstr>
      <vt:lpstr>Recueil de doléances, suggestions et besoins</vt:lpstr>
      <vt:lpstr>Atelier Gestion des modèles de documents</vt:lpstr>
      <vt:lpstr>Diaporama personnalisé 1</vt:lpstr>
    </vt:vector>
  </TitlesOfParts>
  <Company>SUNNIKAN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Projets Informatiques : The Road So Far</dc:title>
  <dc:creator>Pierre JOUBERT</dc:creator>
  <cp:lastModifiedBy>Pierre JOUBERT</cp:lastModifiedBy>
  <cp:revision>14</cp:revision>
  <cp:lastPrinted>2012-03-12T14:48:51Z</cp:lastPrinted>
  <dcterms:created xsi:type="dcterms:W3CDTF">2012-10-05T10:04:03Z</dcterms:created>
  <dcterms:modified xsi:type="dcterms:W3CDTF">2012-10-05T15:19:52Z</dcterms:modified>
</cp:coreProperties>
</file>