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6858000" type="screen4x3"/>
  <p:notesSz cx="6807200" cy="9939338"/>
  <p:custShowLst>
    <p:custShow name="Diaporama personnalisé 1" id="0">
      <p:sldLst>
        <p:sld r:id="rId2"/>
      </p:sldLst>
    </p:custShow>
  </p:custShowLst>
  <p:custDataLst>
    <p:tags r:id="rId5"/>
  </p:custData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88C9"/>
    <a:srgbClr val="FF3399"/>
    <a:srgbClr val="FF0000"/>
    <a:srgbClr val="FF9900"/>
    <a:srgbClr val="FFFF00"/>
    <a:srgbClr val="3366FF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7" autoAdjust="0"/>
    <p:restoredTop sz="83433" autoAdjust="0"/>
  </p:normalViewPr>
  <p:slideViewPr>
    <p:cSldViewPr>
      <p:cViewPr varScale="1">
        <p:scale>
          <a:sx n="113" d="100"/>
          <a:sy n="113" d="100"/>
        </p:scale>
        <p:origin x="159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67080"/>
    </p:cViewPr>
  </p:sorterViewPr>
  <p:notesViewPr>
    <p:cSldViewPr>
      <p:cViewPr>
        <p:scale>
          <a:sx n="100" d="100"/>
          <a:sy n="100" d="100"/>
        </p:scale>
        <p:origin x="504" y="-72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38" y="0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9275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38" y="9439275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2CF2761-AFD7-4325-8B5B-91DD93EB2E8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3591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4375" y="271463"/>
            <a:ext cx="5741988" cy="43084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28613" y="4721225"/>
            <a:ext cx="6291262" cy="478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7688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37688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algn="r" defTabSz="922622"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fld id="{0E0349D6-4B31-43DE-9C2B-D17905950938}" type="slidenum">
              <a:rPr lang="fr-FR" sz="1200" smtClean="0"/>
              <a:pPr>
                <a:defRPr/>
              </a:pPr>
              <a:t>‹N°›</a:t>
            </a:fld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2016226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369332"/>
          </a:xfrm>
        </p:spPr>
        <p:txBody>
          <a:bodyPr>
            <a:spAutoFit/>
          </a:bodyPr>
          <a:lstStyle>
            <a:lvl1pPr marL="0" indent="0" algn="ctr">
              <a:buFont typeface="Arial" pitchFamily="34" charset="0"/>
              <a:buNone/>
              <a:defRPr smtClean="0">
                <a:latin typeface="+mn-lt"/>
              </a:defRPr>
            </a:lvl1pPr>
          </a:lstStyle>
          <a:p>
            <a:pPr lvl="0"/>
            <a:r>
              <a:rPr lang="fr-FR" noProof="0"/>
              <a:t>Modifiez le style des sous-titres du masque</a:t>
            </a:r>
            <a:endParaRPr lang="fr-FR" noProof="0" dirty="0"/>
          </a:p>
        </p:txBody>
      </p:sp>
      <p:sp>
        <p:nvSpPr>
          <p:cNvPr id="20484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492443"/>
          </a:xfrm>
        </p:spPr>
        <p:txBody>
          <a:bodyPr>
            <a:spAutoFit/>
          </a:bodyPr>
          <a:lstStyle>
            <a:lvl1pPr algn="ctr">
              <a:defRPr smtClean="0">
                <a:latin typeface="+mj-lt"/>
              </a:defRPr>
            </a:lvl1pPr>
          </a:lstStyle>
          <a:p>
            <a:pPr lv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>
          <a:xfrm>
            <a:off x="549275" y="6381750"/>
            <a:ext cx="1719263" cy="214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/>
              <a:t>04 janvier 2021</a:t>
            </a:r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>
          <a:xfrm>
            <a:off x="2268538" y="6381750"/>
            <a:ext cx="5692775" cy="214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Sunnikan Consulting 2022 - Tous droits réservés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956550" y="6381750"/>
            <a:ext cx="514350" cy="2063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6626A60-E19B-4FAA-BA51-296E0199772B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549275" y="6381750"/>
            <a:ext cx="1719263" cy="214313"/>
          </a:xfrm>
          <a:prstGeom prst="rect">
            <a:avLst/>
          </a:prstGeom>
        </p:spPr>
        <p:txBody>
          <a:bodyPr/>
          <a:lstStyle/>
          <a:p>
            <a:r>
              <a:rPr lang="fr-FR"/>
              <a:t>04 janvier 2021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268538" y="6381750"/>
            <a:ext cx="5692775" cy="214313"/>
          </a:xfrm>
          <a:prstGeom prst="rect">
            <a:avLst/>
          </a:prstGeom>
        </p:spPr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7956550" y="6381750"/>
            <a:ext cx="514350" cy="206375"/>
          </a:xfrm>
          <a:prstGeom prst="rect">
            <a:avLst/>
          </a:prstGeom>
        </p:spPr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2873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549275" y="6381750"/>
            <a:ext cx="1719263" cy="214313"/>
          </a:xfrm>
          <a:prstGeom prst="rect">
            <a:avLst/>
          </a:prstGeom>
        </p:spPr>
        <p:txBody>
          <a:bodyPr/>
          <a:lstStyle/>
          <a:p>
            <a:r>
              <a:rPr lang="fr-FR"/>
              <a:t>04 janvier 2021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268538" y="6381750"/>
            <a:ext cx="5692775" cy="214313"/>
          </a:xfrm>
          <a:prstGeom prst="rect">
            <a:avLst/>
          </a:prstGeom>
        </p:spPr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7956550" y="6381750"/>
            <a:ext cx="514350" cy="206375"/>
          </a:xfrm>
          <a:prstGeom prst="rect">
            <a:avLst/>
          </a:prstGeom>
        </p:spPr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6789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323528" y="1844824"/>
            <a:ext cx="8134672" cy="369332"/>
          </a:xfrm>
        </p:spPr>
        <p:txBody>
          <a:bodyPr wrap="square">
            <a:spAutoFit/>
          </a:bodyPr>
          <a:lstStyle>
            <a:lvl1pPr marL="342900" indent="-342900" algn="l">
              <a:buFont typeface="+mj-lt"/>
              <a:buAutoNum type="arabicPeriod"/>
              <a:defRPr smtClean="0">
                <a:latin typeface="+mn-lt"/>
              </a:defRPr>
            </a:lvl1pPr>
          </a:lstStyle>
          <a:p>
            <a:pPr lvl="0"/>
            <a:r>
              <a:rPr lang="fr-FR" noProof="0"/>
              <a:t>Modifiez le style des sous-titres du masque</a:t>
            </a:r>
          </a:p>
        </p:txBody>
      </p:sp>
      <p:sp>
        <p:nvSpPr>
          <p:cNvPr id="20484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323528" y="764704"/>
            <a:ext cx="8134672" cy="584775"/>
          </a:xfrm>
        </p:spPr>
        <p:txBody>
          <a:bodyPr wrap="square">
            <a:spAutoFit/>
          </a:bodyPr>
          <a:lstStyle>
            <a:lvl1pPr algn="ctr">
              <a:defRPr sz="3200" b="1" smtClean="0">
                <a:latin typeface="+mj-lt"/>
              </a:defRPr>
            </a:lvl1pPr>
          </a:lstStyle>
          <a:p>
            <a:pPr lvl="0"/>
            <a:r>
              <a:rPr lang="fr-FR" noProof="0"/>
              <a:t>Modifiez le style du titre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197E70B-B612-451E-BA69-F82C4D39B4A7}"/>
              </a:ext>
            </a:extLst>
          </p:cNvPr>
          <p:cNvSpPr txBox="1">
            <a:spLocks/>
          </p:cNvSpPr>
          <p:nvPr userDrawn="1"/>
        </p:nvSpPr>
        <p:spPr bwMode="auto">
          <a:xfrm>
            <a:off x="323528" y="188640"/>
            <a:ext cx="734481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r>
              <a:rPr lang="fr-FR" kern="0"/>
              <a:t>Programme de la formation</a:t>
            </a:r>
          </a:p>
        </p:txBody>
      </p:sp>
      <p:sp>
        <p:nvSpPr>
          <p:cNvPr id="8" name="Espace réservé de la date 2">
            <a:extLst>
              <a:ext uri="{FF2B5EF4-FFF2-40B4-BE49-F238E27FC236}">
                <a16:creationId xmlns:a16="http://schemas.microsoft.com/office/drawing/2014/main" id="{FB2FF76F-F454-419A-B2DC-32C8DF8B5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9275" y="6381750"/>
            <a:ext cx="1917880" cy="214313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fr-FR">
                <a:solidFill>
                  <a:prstClr val="black"/>
                </a:solidFill>
              </a:rPr>
              <a:t>04 janvier 2021</a:t>
            </a:r>
          </a:p>
        </p:txBody>
      </p:sp>
      <p:sp>
        <p:nvSpPr>
          <p:cNvPr id="12" name="Espace réservé du pied de page 3">
            <a:extLst>
              <a:ext uri="{FF2B5EF4-FFF2-40B4-BE49-F238E27FC236}">
                <a16:creationId xmlns:a16="http://schemas.microsoft.com/office/drawing/2014/main" id="{8F5897A2-84F4-400E-8EEC-2C557DED2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67155" y="6381750"/>
            <a:ext cx="5494158" cy="214313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fr-FR">
                <a:solidFill>
                  <a:prstClr val="black"/>
                </a:solidFill>
              </a:rPr>
              <a:t>Sunnikan Consulting 2022 - Tous droits réservés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3" name="Espace réservé du numéro de diapositive 4">
            <a:extLst>
              <a:ext uri="{FF2B5EF4-FFF2-40B4-BE49-F238E27FC236}">
                <a16:creationId xmlns:a16="http://schemas.microsoft.com/office/drawing/2014/main" id="{2677AAB2-6603-45D7-80C1-8761EB597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56550" y="6381750"/>
            <a:ext cx="514350" cy="206375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E1D61545-30E6-46C7-9396-3AB8FF037665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671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teli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 hasCustomPrompt="1"/>
          </p:nvPr>
        </p:nvSpPr>
        <p:spPr>
          <a:xfrm>
            <a:off x="323528" y="188640"/>
            <a:ext cx="7344816" cy="492443"/>
          </a:xfrm>
          <a:solidFill>
            <a:srgbClr val="FFFFCC"/>
          </a:solidFill>
        </p:spPr>
        <p:txBody>
          <a:bodyPr/>
          <a:lstStyle>
            <a:lvl1pPr>
              <a:defRPr/>
            </a:lvl1pPr>
          </a:lstStyle>
          <a:p>
            <a:r>
              <a:rPr lang="fr-FR"/>
              <a:t>Atelier - Modifiez le style du titre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8BA2250E-1D43-4198-B208-F6DAC17B207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2">
            <a:extLst>
              <a:ext uri="{FF2B5EF4-FFF2-40B4-BE49-F238E27FC236}">
                <a16:creationId xmlns:a16="http://schemas.microsoft.com/office/drawing/2014/main" id="{D68537B6-D67C-49B8-BF88-25B635773B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9275" y="6381750"/>
            <a:ext cx="1917880" cy="214313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fr-FR">
                <a:solidFill>
                  <a:prstClr val="black"/>
                </a:solidFill>
              </a:rPr>
              <a:t>04 janvier 2021</a:t>
            </a:r>
          </a:p>
        </p:txBody>
      </p:sp>
      <p:sp>
        <p:nvSpPr>
          <p:cNvPr id="9" name="Espace réservé du pied de page 3">
            <a:extLst>
              <a:ext uri="{FF2B5EF4-FFF2-40B4-BE49-F238E27FC236}">
                <a16:creationId xmlns:a16="http://schemas.microsoft.com/office/drawing/2014/main" id="{96C41D25-FCE0-4E0B-86EF-0746A53DC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67155" y="6381750"/>
            <a:ext cx="5494158" cy="214313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fr-FR">
                <a:solidFill>
                  <a:prstClr val="black"/>
                </a:solidFill>
              </a:rPr>
              <a:t>Sunnikan Consulting 2022 - Tous droits réservés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0" name="Espace réservé du numéro de diapositive 4">
            <a:extLst>
              <a:ext uri="{FF2B5EF4-FFF2-40B4-BE49-F238E27FC236}">
                <a16:creationId xmlns:a16="http://schemas.microsoft.com/office/drawing/2014/main" id="{94789DB4-1669-4C29-AE92-6121D52BC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56550" y="6381750"/>
            <a:ext cx="514350" cy="206375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E1D61545-30E6-46C7-9396-3AB8FF037665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504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teli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 hasCustomPrompt="1"/>
          </p:nvPr>
        </p:nvSpPr>
        <p:spPr>
          <a:xfrm>
            <a:off x="673100" y="169200"/>
            <a:ext cx="6995244" cy="492443"/>
          </a:xfrm>
          <a:solidFill>
            <a:srgbClr val="FFFFCC"/>
          </a:solidFill>
          <a:ln>
            <a:solidFill>
              <a:srgbClr val="003399"/>
            </a:solidFill>
          </a:ln>
        </p:spPr>
        <p:txBody>
          <a:bodyPr/>
          <a:lstStyle>
            <a:lvl1pPr>
              <a:defRPr/>
            </a:lvl1pPr>
          </a:lstStyle>
          <a:p>
            <a:r>
              <a:rPr lang="fr-FR"/>
              <a:t>Atelier - Modifiez le style du titre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8BA2250E-1D43-4198-B208-F6DAC17B207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73098" y="1124744"/>
            <a:ext cx="6995245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3CCA85CF-DAB2-44BF-A6E5-D583F2DACC3F}"/>
              </a:ext>
            </a:extLst>
          </p:cNvPr>
          <p:cNvSpPr txBox="1">
            <a:spLocks/>
          </p:cNvSpPr>
          <p:nvPr userDrawn="1"/>
        </p:nvSpPr>
        <p:spPr bwMode="auto">
          <a:xfrm rot="16200000">
            <a:off x="-2604469" y="2952000"/>
            <a:ext cx="6062695" cy="492443"/>
          </a:xfrm>
          <a:prstGeom prst="rect">
            <a:avLst/>
          </a:prstGeom>
          <a:solidFill>
            <a:srgbClr val="FFFFCC"/>
          </a:solidFill>
          <a:ln w="9525">
            <a:solidFill>
              <a:srgbClr val="003399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pPr algn="ctr"/>
            <a:r>
              <a:rPr lang="fr-FR" kern="0"/>
              <a:t>Atelier - Essai Clinique "UNNIK"</a:t>
            </a:r>
          </a:p>
        </p:txBody>
      </p:sp>
      <p:sp>
        <p:nvSpPr>
          <p:cNvPr id="9" name="Espace réservé de la date 2">
            <a:extLst>
              <a:ext uri="{FF2B5EF4-FFF2-40B4-BE49-F238E27FC236}">
                <a16:creationId xmlns:a16="http://schemas.microsoft.com/office/drawing/2014/main" id="{4EE489D8-0EED-478E-8737-D3B0D5CFA6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9275" y="6381750"/>
            <a:ext cx="1917880" cy="214313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fr-FR">
                <a:solidFill>
                  <a:prstClr val="black"/>
                </a:solidFill>
              </a:rPr>
              <a:t>04 janvier 2021</a:t>
            </a:r>
          </a:p>
        </p:txBody>
      </p:sp>
      <p:sp>
        <p:nvSpPr>
          <p:cNvPr id="10" name="Espace réservé du pied de page 3">
            <a:extLst>
              <a:ext uri="{FF2B5EF4-FFF2-40B4-BE49-F238E27FC236}">
                <a16:creationId xmlns:a16="http://schemas.microsoft.com/office/drawing/2014/main" id="{BE172651-65CE-4E74-A419-6082C7FDC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67155" y="6381750"/>
            <a:ext cx="5494158" cy="214313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fr-FR">
                <a:solidFill>
                  <a:prstClr val="black"/>
                </a:solidFill>
              </a:rPr>
              <a:t>Sunnikan Consulting 2022 - Tous droits réservés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1" name="Espace réservé du numéro de diapositive 4">
            <a:extLst>
              <a:ext uri="{FF2B5EF4-FFF2-40B4-BE49-F238E27FC236}">
                <a16:creationId xmlns:a16="http://schemas.microsoft.com/office/drawing/2014/main" id="{245673FE-D7B0-41A7-B254-F8ACAEFD7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56550" y="6381750"/>
            <a:ext cx="514350" cy="206375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E1D61545-30E6-46C7-9396-3AB8FF037665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141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200800" cy="461665"/>
          </a:xfrm>
        </p:spPr>
        <p:txBody>
          <a:bodyPr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549275" y="6381750"/>
            <a:ext cx="1719263" cy="214313"/>
          </a:xfrm>
          <a:prstGeom prst="rect">
            <a:avLst/>
          </a:prstGeom>
        </p:spPr>
        <p:txBody>
          <a:bodyPr/>
          <a:lstStyle/>
          <a:p>
            <a:r>
              <a:rPr lang="fr-FR"/>
              <a:t>04 janvier 2021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268538" y="6381750"/>
            <a:ext cx="5692775" cy="214313"/>
          </a:xfrm>
          <a:prstGeom prst="rect">
            <a:avLst/>
          </a:prstGeom>
        </p:spPr>
        <p:txBody>
          <a:bodyPr/>
          <a:lstStyle/>
          <a:p>
            <a:r>
              <a:rPr lang="fr-FR"/>
              <a:t>Sunnikan Consulting 2022 - Tous droits réservés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7956550" y="6381750"/>
            <a:ext cx="514350" cy="206375"/>
          </a:xfrm>
          <a:prstGeom prst="rect">
            <a:avLst/>
          </a:prstGeom>
        </p:spPr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Rectangle 10"/>
          <p:cNvSpPr>
            <a:spLocks noGrp="1" noChangeArrowheads="1"/>
          </p:cNvSpPr>
          <p:nvPr>
            <p:ph idx="1"/>
          </p:nvPr>
        </p:nvSpPr>
        <p:spPr bwMode="auto">
          <a:xfrm>
            <a:off x="467544" y="1124744"/>
            <a:ext cx="7200800" cy="1428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buClr>
                <a:srgbClr val="FF0000"/>
              </a:buClr>
              <a:buSzPct val="110000"/>
              <a:defRPr sz="1600"/>
            </a:lvl1pPr>
            <a:lvl2pPr algn="just">
              <a:buClr>
                <a:srgbClr val="FF0000"/>
              </a:buClr>
              <a:buSzPct val="110000"/>
              <a:defRPr sz="1500"/>
            </a:lvl2pPr>
            <a:lvl3pPr algn="just">
              <a:buClr>
                <a:srgbClr val="FF0000"/>
              </a:buClr>
              <a:buSzPct val="110000"/>
              <a:defRPr sz="1400"/>
            </a:lvl3pPr>
            <a:lvl4pPr algn="just">
              <a:buClr>
                <a:srgbClr val="FF0000"/>
              </a:buClr>
              <a:buSzPct val="110000"/>
              <a:defRPr sz="1400"/>
            </a:lvl4pPr>
            <a:lvl5pPr algn="just">
              <a:buClr>
                <a:srgbClr val="FF0000"/>
              </a:buClr>
              <a:buSzPct val="110000"/>
              <a:defRPr sz="14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81A0358-BD5C-4039-A72D-0BFFB804CB95}"/>
              </a:ext>
            </a:extLst>
          </p:cNvPr>
          <p:cNvSpPr txBox="1"/>
          <p:nvPr userDrawn="1"/>
        </p:nvSpPr>
        <p:spPr>
          <a:xfrm>
            <a:off x="-148009" y="188640"/>
            <a:ext cx="615553" cy="6407424"/>
          </a:xfrm>
          <a:prstGeom prst="rect">
            <a:avLst/>
          </a:prstGeom>
          <a:noFill/>
        </p:spPr>
        <p:txBody>
          <a:bodyPr vert="vert270" wrap="square" rtlCol="0" anchor="b">
            <a:spAutoFit/>
          </a:bodyPr>
          <a:lstStyle/>
          <a:p>
            <a:r>
              <a:rPr lang="fr-FR" sz="2800" b="1">
                <a:solidFill>
                  <a:srgbClr val="3366FF"/>
                </a:solidFill>
              </a:rPr>
              <a:t>Sunnikan - Sunnikan - Sunnikan - Sunnikan</a:t>
            </a:r>
          </a:p>
        </p:txBody>
      </p:sp>
    </p:spTree>
    <p:extLst>
      <p:ext uri="{BB962C8B-B14F-4D97-AF65-F5344CB8AC3E}">
        <p14:creationId xmlns:p14="http://schemas.microsoft.com/office/powerpoint/2010/main" val="598700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052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188640"/>
            <a:ext cx="734481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dirty="0"/>
              <a:t>Titre</a:t>
            </a:r>
            <a:br>
              <a:rPr lang="en-GB" dirty="0"/>
            </a:br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9" r:id="rId2"/>
    <p:sldLayoutId id="2147483670" r:id="rId3"/>
    <p:sldLayoutId id="2147483673" r:id="rId4"/>
    <p:sldLayoutId id="2147483672" r:id="rId5"/>
    <p:sldLayoutId id="2147483671" r:id="rId6"/>
    <p:sldLayoutId id="2147483674" r:id="rId7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buSzPct val="350000"/>
        <a:defRPr sz="2600" b="0">
          <a:solidFill>
            <a:srgbClr val="1088C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9pPr>
    </p:titleStyle>
    <p:bodyStyle>
      <a:lvl1pPr marL="266700" indent="-266700" algn="just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panose="020B0604020202020204" pitchFamily="34" charset="0"/>
        <a:buChar char="►"/>
        <a:defRPr>
          <a:solidFill>
            <a:srgbClr val="003399"/>
          </a:solidFill>
          <a:latin typeface="+mn-lt"/>
          <a:ea typeface="+mn-ea"/>
          <a:cs typeface="Calibri" pitchFamily="34" charset="0"/>
        </a:defRPr>
      </a:lvl1pPr>
      <a:lvl2pPr marL="449263" indent="-182563" algn="just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30000"/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2pPr>
      <a:lvl3pPr marL="630238" indent="-180975" algn="just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3pPr>
      <a:lvl4pPr marL="801688" indent="-171450" algn="just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Font typeface="Arial" pitchFamily="34" charset="0"/>
        <a:buChar char="–"/>
        <a:defRPr sz="1600">
          <a:solidFill>
            <a:srgbClr val="1088C9"/>
          </a:solidFill>
          <a:latin typeface="+mn-lt"/>
          <a:cs typeface="Calibri" pitchFamily="34" charset="0"/>
        </a:defRPr>
      </a:lvl4pPr>
      <a:lvl5pPr marL="982663" indent="-180975" algn="just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Font typeface="Arial" pitchFamily="34" charset="0"/>
        <a:buChar char="–"/>
        <a:defRPr sz="1400">
          <a:solidFill>
            <a:srgbClr val="1088C9"/>
          </a:solidFill>
          <a:latin typeface="+mn-lt"/>
          <a:cs typeface="Calibri" pitchFamily="34" charset="0"/>
        </a:defRPr>
      </a:lvl5pPr>
      <a:lvl6pPr marL="24161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6pPr>
      <a:lvl7pPr marL="28733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7pPr>
      <a:lvl8pPr marL="33305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8pPr>
      <a:lvl9pPr marL="37877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4469FDA-E6D8-432B-942B-4984D28B6825}"/>
              </a:ext>
            </a:extLst>
          </p:cNvPr>
          <p:cNvSpPr/>
          <p:nvPr/>
        </p:nvSpPr>
        <p:spPr>
          <a:xfrm>
            <a:off x="257175" y="278324"/>
            <a:ext cx="1938561" cy="55838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/>
              <a:t>Création de l'administratif d'une FORMATION</a:t>
            </a:r>
            <a:endParaRPr lang="fr-FR" sz="900" i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07B5C64-E275-4D84-BA42-FD1F34CB2729}"/>
              </a:ext>
            </a:extLst>
          </p:cNvPr>
          <p:cNvSpPr/>
          <p:nvPr/>
        </p:nvSpPr>
        <p:spPr>
          <a:xfrm>
            <a:off x="2699792" y="278324"/>
            <a:ext cx="1872208" cy="55838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/>
              <a:t>Clôture d'une PRESTATION</a:t>
            </a:r>
          </a:p>
          <a:p>
            <a:pPr algn="ctr"/>
            <a:r>
              <a:rPr lang="fr-FR" sz="900" dirty="0"/>
              <a:t>Audit, Accompagnement ou Conseil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333EC3-8DF3-4D31-9468-366DA42EEF00}"/>
              </a:ext>
            </a:extLst>
          </p:cNvPr>
          <p:cNvSpPr/>
          <p:nvPr/>
        </p:nvSpPr>
        <p:spPr>
          <a:xfrm>
            <a:off x="5154441" y="278324"/>
            <a:ext cx="1872207" cy="55838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/>
              <a:t>Clôture ou date anniversaire d'une </a:t>
            </a:r>
          </a:p>
          <a:p>
            <a:pPr algn="ctr"/>
            <a:r>
              <a:rPr lang="fr-FR" sz="900" dirty="0"/>
              <a:t>ASSISTANCE REGLEMENTAIRE</a:t>
            </a:r>
            <a:endParaRPr lang="fr-FR" sz="900" i="1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E6D35AC-C7DD-4DA5-AB9F-F264A217C92B}"/>
              </a:ext>
            </a:extLst>
          </p:cNvPr>
          <p:cNvSpPr/>
          <p:nvPr/>
        </p:nvSpPr>
        <p:spPr>
          <a:xfrm>
            <a:off x="6090544" y="1535568"/>
            <a:ext cx="2681728" cy="4197689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t"/>
          <a:lstStyle/>
          <a:p>
            <a:pPr algn="r"/>
            <a:r>
              <a:rPr lang="fr-FR" sz="900" dirty="0"/>
              <a:t>Formulaire de Satisfaction</a:t>
            </a:r>
          </a:p>
          <a:p>
            <a:pPr algn="r"/>
            <a:r>
              <a:rPr lang="fr-FR" sz="900" dirty="0"/>
              <a:t>Prestation Client</a:t>
            </a:r>
            <a:endParaRPr lang="fr-FR" sz="900" i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BEB3F44-B693-496A-8E82-36AA93DD5A1E}"/>
              </a:ext>
            </a:extLst>
          </p:cNvPr>
          <p:cNvSpPr/>
          <p:nvPr/>
        </p:nvSpPr>
        <p:spPr>
          <a:xfrm>
            <a:off x="3173859" y="1535569"/>
            <a:ext cx="2658642" cy="419768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t"/>
          <a:lstStyle/>
          <a:p>
            <a:pPr algn="r"/>
            <a:r>
              <a:rPr lang="fr-FR" sz="900" dirty="0"/>
              <a:t>Formulaire d'Évaluation</a:t>
            </a:r>
          </a:p>
          <a:p>
            <a:pPr algn="r"/>
            <a:r>
              <a:rPr lang="fr-FR" sz="900" dirty="0"/>
              <a:t>Prescripteur Formation</a:t>
            </a:r>
            <a:endParaRPr lang="fr-FR" sz="900" i="1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6D2EFC-B0D7-4038-920A-D9BF83369689}"/>
              </a:ext>
            </a:extLst>
          </p:cNvPr>
          <p:cNvSpPr/>
          <p:nvPr/>
        </p:nvSpPr>
        <p:spPr>
          <a:xfrm>
            <a:off x="257174" y="1535569"/>
            <a:ext cx="2658642" cy="419768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t"/>
          <a:lstStyle/>
          <a:p>
            <a:pPr algn="r"/>
            <a:r>
              <a:rPr lang="fr-FR" sz="900" dirty="0"/>
              <a:t>Formulaire Satisfaction</a:t>
            </a:r>
          </a:p>
          <a:p>
            <a:pPr algn="r"/>
            <a:r>
              <a:rPr lang="fr-FR" sz="900" dirty="0"/>
              <a:t>Participant de formation</a:t>
            </a:r>
            <a:endParaRPr lang="fr-FR" sz="900" i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99722C-5E55-450E-872A-D5F037F18692}"/>
              </a:ext>
            </a:extLst>
          </p:cNvPr>
          <p:cNvSpPr/>
          <p:nvPr/>
        </p:nvSpPr>
        <p:spPr>
          <a:xfrm>
            <a:off x="362947" y="3420004"/>
            <a:ext cx="1184718" cy="108074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/>
              <a:t>Liens et Code envoyés en fin de formation pour remplissage immédiat par les participants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7FF91BB-DD45-4E75-B978-CF5FBE1970BE}"/>
              </a:ext>
            </a:extLst>
          </p:cNvPr>
          <p:cNvSpPr/>
          <p:nvPr/>
        </p:nvSpPr>
        <p:spPr>
          <a:xfrm>
            <a:off x="1611132" y="3414374"/>
            <a:ext cx="1207690" cy="10920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/>
              <a:t>Invitations email envoyées dès confirmation de la liste des participants</a:t>
            </a:r>
          </a:p>
          <a:p>
            <a:pPr algn="ctr"/>
            <a:r>
              <a:rPr lang="fr-FR" sz="900" i="1" dirty="0"/>
              <a:t>(+ rappel à 2j pour les non répondants)</a:t>
            </a:r>
            <a:endParaRPr lang="fr-FR" sz="9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12ED63D-8751-4D42-83C5-40324DC03047}"/>
              </a:ext>
            </a:extLst>
          </p:cNvPr>
          <p:cNvSpPr/>
          <p:nvPr/>
        </p:nvSpPr>
        <p:spPr>
          <a:xfrm>
            <a:off x="1259632" y="4828010"/>
            <a:ext cx="1559190" cy="26794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/>
              <a:t>Rapport Préliminaire</a:t>
            </a:r>
          </a:p>
          <a:p>
            <a:pPr algn="ctr"/>
            <a:r>
              <a:rPr lang="fr-FR" sz="900" dirty="0"/>
              <a:t>Pour le formateur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6C78F70-311B-4AEA-BD00-597A155CAB0F}"/>
              </a:ext>
            </a:extLst>
          </p:cNvPr>
          <p:cNvSpPr/>
          <p:nvPr/>
        </p:nvSpPr>
        <p:spPr>
          <a:xfrm>
            <a:off x="362948" y="5371412"/>
            <a:ext cx="2447094" cy="26794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/>
              <a:t>Rapport final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E8335F9-C1F4-4A11-8FAE-9248767D694F}"/>
              </a:ext>
            </a:extLst>
          </p:cNvPr>
          <p:cNvSpPr/>
          <p:nvPr/>
        </p:nvSpPr>
        <p:spPr>
          <a:xfrm>
            <a:off x="3434284" y="3625380"/>
            <a:ext cx="2137793" cy="66999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/>
              <a:t>Invitation email programmées pour envoi 4 mois après la formation</a:t>
            </a:r>
          </a:p>
          <a:p>
            <a:pPr algn="ctr"/>
            <a:r>
              <a:rPr lang="fr-FR" sz="900" i="1" dirty="0"/>
              <a:t>(+ rappel à 2j pour les non répondants)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0A6C531-84E5-416F-9B5E-90A064E4121C}"/>
              </a:ext>
            </a:extLst>
          </p:cNvPr>
          <p:cNvSpPr/>
          <p:nvPr/>
        </p:nvSpPr>
        <p:spPr>
          <a:xfrm>
            <a:off x="3426251" y="5374925"/>
            <a:ext cx="2153859" cy="26091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/>
              <a:t>Rapport final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CDC89ED-1769-4C82-ADAD-8CD7B238C9C6}"/>
              </a:ext>
            </a:extLst>
          </p:cNvPr>
          <p:cNvSpPr/>
          <p:nvPr/>
        </p:nvSpPr>
        <p:spPr>
          <a:xfrm>
            <a:off x="6365094" y="3625380"/>
            <a:ext cx="2132629" cy="66999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/>
              <a:t>Invitations email envoyées immédiatement</a:t>
            </a:r>
          </a:p>
          <a:p>
            <a:pPr algn="ctr"/>
            <a:r>
              <a:rPr lang="fr-FR" sz="900" i="1" dirty="0"/>
              <a:t>(+ rappel à 5j pour les non répondants)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8EF96B3-5476-4387-9958-0591E0F1FA15}"/>
              </a:ext>
            </a:extLst>
          </p:cNvPr>
          <p:cNvSpPr/>
          <p:nvPr/>
        </p:nvSpPr>
        <p:spPr>
          <a:xfrm>
            <a:off x="6360131" y="5358876"/>
            <a:ext cx="2142554" cy="29301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/>
              <a:t>Rapport final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5F2C3E1-C2B3-462C-AD52-17C0F0E24828}"/>
              </a:ext>
            </a:extLst>
          </p:cNvPr>
          <p:cNvSpPr/>
          <p:nvPr/>
        </p:nvSpPr>
        <p:spPr>
          <a:xfrm>
            <a:off x="3426250" y="1963153"/>
            <a:ext cx="2153860" cy="46685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/>
              <a:t>Création d'un nouveau formulaire d'évaluation d'après le modèle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F0BE7F2-1901-434C-9E0C-80AA077F3750}"/>
              </a:ext>
            </a:extLst>
          </p:cNvPr>
          <p:cNvSpPr/>
          <p:nvPr/>
        </p:nvSpPr>
        <p:spPr>
          <a:xfrm>
            <a:off x="339975" y="2652563"/>
            <a:ext cx="1207690" cy="5076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/>
              <a:t>Création d'un collecteur lien + QR Code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4AC635D-2585-4851-86B3-0C8567F10752}"/>
              </a:ext>
            </a:extLst>
          </p:cNvPr>
          <p:cNvSpPr/>
          <p:nvPr/>
        </p:nvSpPr>
        <p:spPr>
          <a:xfrm>
            <a:off x="1611132" y="2652563"/>
            <a:ext cx="1207690" cy="5076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/>
              <a:t>Création d'un collecteur email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1E2ADB2-6563-4B6E-B156-441BA73DE67A}"/>
              </a:ext>
            </a:extLst>
          </p:cNvPr>
          <p:cNvSpPr/>
          <p:nvPr/>
        </p:nvSpPr>
        <p:spPr>
          <a:xfrm>
            <a:off x="3431903" y="2759872"/>
            <a:ext cx="2142555" cy="29301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/>
              <a:t>Création d'un collecteur email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9305BAD-02D3-46EC-A2D8-292B29B64FA2}"/>
              </a:ext>
            </a:extLst>
          </p:cNvPr>
          <p:cNvSpPr/>
          <p:nvPr/>
        </p:nvSpPr>
        <p:spPr>
          <a:xfrm>
            <a:off x="6360131" y="2759872"/>
            <a:ext cx="2142555" cy="29301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/>
              <a:t>Création d'un collecteur email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7ADEE4A-F3D0-4142-9398-A935061B1EC1}"/>
              </a:ext>
            </a:extLst>
          </p:cNvPr>
          <p:cNvSpPr/>
          <p:nvPr/>
        </p:nvSpPr>
        <p:spPr>
          <a:xfrm>
            <a:off x="3426251" y="5835436"/>
            <a:ext cx="2153859" cy="32986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/>
              <a:t>Consolidation dans le fichier de suivi </a:t>
            </a:r>
          </a:p>
          <a:p>
            <a:pPr algn="ctr"/>
            <a:r>
              <a:rPr lang="fr-FR" sz="900" dirty="0"/>
              <a:t>"Évaluations Prescripteurs"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75DEBE9-853B-4922-93CB-C58C9696CAE0}"/>
              </a:ext>
            </a:extLst>
          </p:cNvPr>
          <p:cNvSpPr/>
          <p:nvPr/>
        </p:nvSpPr>
        <p:spPr>
          <a:xfrm>
            <a:off x="6354479" y="5853863"/>
            <a:ext cx="2153859" cy="29301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/>
              <a:t>Consolidation dans le fichier de suivi </a:t>
            </a:r>
          </a:p>
          <a:p>
            <a:pPr algn="ctr"/>
            <a:r>
              <a:rPr lang="fr-FR" sz="900" dirty="0"/>
              <a:t>"Satisfaction Prestations"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C909CAC-45FC-4039-8044-AF43AEF1B958}"/>
              </a:ext>
            </a:extLst>
          </p:cNvPr>
          <p:cNvSpPr/>
          <p:nvPr/>
        </p:nvSpPr>
        <p:spPr>
          <a:xfrm>
            <a:off x="367063" y="5853863"/>
            <a:ext cx="2438864" cy="29301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/>
              <a:t>Consolidation dans le fichier de suivi  "Satisfaction Formations"</a:t>
            </a:r>
          </a:p>
        </p:txBody>
      </p:sp>
      <p:cxnSp>
        <p:nvCxnSpPr>
          <p:cNvPr id="48" name="Connecteur : en angle 47">
            <a:extLst>
              <a:ext uri="{FF2B5EF4-FFF2-40B4-BE49-F238E27FC236}">
                <a16:creationId xmlns:a16="http://schemas.microsoft.com/office/drawing/2014/main" id="{58C6CAF5-1063-4B19-835B-3CAEAE6CA63B}"/>
              </a:ext>
            </a:extLst>
          </p:cNvPr>
          <p:cNvCxnSpPr>
            <a:cxnSpLocks/>
            <a:stCxn id="3" idx="2"/>
            <a:endCxn id="38" idx="0"/>
          </p:cNvCxnSpPr>
          <p:nvPr/>
        </p:nvCxnSpPr>
        <p:spPr>
          <a:xfrm rot="5400000">
            <a:off x="177213" y="1603319"/>
            <a:ext cx="1815851" cy="282636"/>
          </a:xfrm>
          <a:prstGeom prst="bentConnector3">
            <a:avLst>
              <a:gd name="adj1" fmla="val 74759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0" name="Connecteur : en angle 49">
            <a:extLst>
              <a:ext uri="{FF2B5EF4-FFF2-40B4-BE49-F238E27FC236}">
                <a16:creationId xmlns:a16="http://schemas.microsoft.com/office/drawing/2014/main" id="{A7EB2E8E-9B20-4F6F-A8BE-4FF01EE5C58F}"/>
              </a:ext>
            </a:extLst>
          </p:cNvPr>
          <p:cNvCxnSpPr>
            <a:cxnSpLocks/>
            <a:stCxn id="3" idx="2"/>
            <a:endCxn id="39" idx="0"/>
          </p:cNvCxnSpPr>
          <p:nvPr/>
        </p:nvCxnSpPr>
        <p:spPr>
          <a:xfrm rot="16200000" flipH="1">
            <a:off x="812791" y="1250376"/>
            <a:ext cx="1815851" cy="988521"/>
          </a:xfrm>
          <a:prstGeom prst="bentConnector3">
            <a:avLst>
              <a:gd name="adj1" fmla="val 74759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2" name="Connecteur : en angle 51">
            <a:extLst>
              <a:ext uri="{FF2B5EF4-FFF2-40B4-BE49-F238E27FC236}">
                <a16:creationId xmlns:a16="http://schemas.microsoft.com/office/drawing/2014/main" id="{077FFCA0-164D-4818-B63C-66794789CA75}"/>
              </a:ext>
            </a:extLst>
          </p:cNvPr>
          <p:cNvCxnSpPr>
            <a:cxnSpLocks/>
            <a:stCxn id="3" idx="2"/>
            <a:endCxn id="36" idx="0"/>
          </p:cNvCxnSpPr>
          <p:nvPr/>
        </p:nvCxnSpPr>
        <p:spPr>
          <a:xfrm rot="16200000" flipH="1">
            <a:off x="2301598" y="-238430"/>
            <a:ext cx="1126441" cy="327672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4" name="Connecteur : en angle 53">
            <a:extLst>
              <a:ext uri="{FF2B5EF4-FFF2-40B4-BE49-F238E27FC236}">
                <a16:creationId xmlns:a16="http://schemas.microsoft.com/office/drawing/2014/main" id="{B0177C45-4052-4BFE-A02A-BBE12CFDE78F}"/>
              </a:ext>
            </a:extLst>
          </p:cNvPr>
          <p:cNvCxnSpPr>
            <a:stCxn id="12" idx="2"/>
            <a:endCxn id="42" idx="0"/>
          </p:cNvCxnSpPr>
          <p:nvPr/>
        </p:nvCxnSpPr>
        <p:spPr>
          <a:xfrm rot="16200000" flipH="1">
            <a:off x="4572072" y="-99465"/>
            <a:ext cx="1923160" cy="3795513"/>
          </a:xfrm>
          <a:prstGeom prst="bentConnector3">
            <a:avLst>
              <a:gd name="adj1" fmla="val 18302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5" name="Connecteur : en angle 54">
            <a:extLst>
              <a:ext uri="{FF2B5EF4-FFF2-40B4-BE49-F238E27FC236}">
                <a16:creationId xmlns:a16="http://schemas.microsoft.com/office/drawing/2014/main" id="{B5735642-9673-4195-AB09-B4B4F2FD58B3}"/>
              </a:ext>
            </a:extLst>
          </p:cNvPr>
          <p:cNvCxnSpPr>
            <a:cxnSpLocks/>
            <a:stCxn id="13" idx="2"/>
          </p:cNvCxnSpPr>
          <p:nvPr/>
        </p:nvCxnSpPr>
        <p:spPr>
          <a:xfrm rot="16200000" flipH="1">
            <a:off x="5799396" y="1127860"/>
            <a:ext cx="1923160" cy="1340863"/>
          </a:xfrm>
          <a:prstGeom prst="bentConnector3">
            <a:avLst>
              <a:gd name="adj1" fmla="val 8792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3" name="Connecteur : en angle 62">
            <a:extLst>
              <a:ext uri="{FF2B5EF4-FFF2-40B4-BE49-F238E27FC236}">
                <a16:creationId xmlns:a16="http://schemas.microsoft.com/office/drawing/2014/main" id="{2458EFF0-2302-4EE8-B9E7-AEA87224804C}"/>
              </a:ext>
            </a:extLst>
          </p:cNvPr>
          <p:cNvCxnSpPr>
            <a:cxnSpLocks/>
            <a:stCxn id="39" idx="2"/>
            <a:endCxn id="20" idx="0"/>
          </p:cNvCxnSpPr>
          <p:nvPr/>
        </p:nvCxnSpPr>
        <p:spPr>
          <a:xfrm>
            <a:off x="2214977" y="3160195"/>
            <a:ext cx="0" cy="25417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6" name="Connecteur : en angle 65">
            <a:extLst>
              <a:ext uri="{FF2B5EF4-FFF2-40B4-BE49-F238E27FC236}">
                <a16:creationId xmlns:a16="http://schemas.microsoft.com/office/drawing/2014/main" id="{5E6A8559-4D8E-4B86-A3AA-18F14FC137C4}"/>
              </a:ext>
            </a:extLst>
          </p:cNvPr>
          <p:cNvCxnSpPr>
            <a:cxnSpLocks/>
            <a:stCxn id="38" idx="2"/>
            <a:endCxn id="19" idx="0"/>
          </p:cNvCxnSpPr>
          <p:nvPr/>
        </p:nvCxnSpPr>
        <p:spPr>
          <a:xfrm>
            <a:off x="943820" y="3160195"/>
            <a:ext cx="11486" cy="25980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9" name="Connecteur : en angle 68">
            <a:extLst>
              <a:ext uri="{FF2B5EF4-FFF2-40B4-BE49-F238E27FC236}">
                <a16:creationId xmlns:a16="http://schemas.microsoft.com/office/drawing/2014/main" id="{D7657830-D0FB-4D64-8B8B-2B0F7AE7A426}"/>
              </a:ext>
            </a:extLst>
          </p:cNvPr>
          <p:cNvCxnSpPr>
            <a:cxnSpLocks/>
            <a:stCxn id="19" idx="2"/>
            <a:endCxn id="22" idx="0"/>
          </p:cNvCxnSpPr>
          <p:nvPr/>
        </p:nvCxnSpPr>
        <p:spPr>
          <a:xfrm rot="16200000" flipH="1">
            <a:off x="835570" y="4620487"/>
            <a:ext cx="870660" cy="631189"/>
          </a:xfrm>
          <a:prstGeom prst="bentConnector3">
            <a:avLst>
              <a:gd name="adj1" fmla="val 80304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3" name="Connecteur : en angle 72">
            <a:extLst>
              <a:ext uri="{FF2B5EF4-FFF2-40B4-BE49-F238E27FC236}">
                <a16:creationId xmlns:a16="http://schemas.microsoft.com/office/drawing/2014/main" id="{7D6F5B73-6F61-487A-955F-E56A27BD069F}"/>
              </a:ext>
            </a:extLst>
          </p:cNvPr>
          <p:cNvCxnSpPr>
            <a:cxnSpLocks/>
            <a:stCxn id="20" idx="2"/>
            <a:endCxn id="21" idx="0"/>
          </p:cNvCxnSpPr>
          <p:nvPr/>
        </p:nvCxnSpPr>
        <p:spPr>
          <a:xfrm rot="5400000">
            <a:off x="1966289" y="4579321"/>
            <a:ext cx="321627" cy="17575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6" name="Connecteur : en angle 75">
            <a:extLst>
              <a:ext uri="{FF2B5EF4-FFF2-40B4-BE49-F238E27FC236}">
                <a16:creationId xmlns:a16="http://schemas.microsoft.com/office/drawing/2014/main" id="{5AB42023-DF81-4AE4-99F4-3B82C25560B1}"/>
              </a:ext>
            </a:extLst>
          </p:cNvPr>
          <p:cNvCxnSpPr>
            <a:cxnSpLocks/>
            <a:stCxn id="21" idx="2"/>
            <a:endCxn id="22" idx="0"/>
          </p:cNvCxnSpPr>
          <p:nvPr/>
        </p:nvCxnSpPr>
        <p:spPr>
          <a:xfrm rot="5400000">
            <a:off x="1675132" y="5007316"/>
            <a:ext cx="275459" cy="452732"/>
          </a:xfrm>
          <a:prstGeom prst="bentConnector3">
            <a:avLst>
              <a:gd name="adj1" fmla="val 37899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9" name="Connecteur : en angle 78">
            <a:extLst>
              <a:ext uri="{FF2B5EF4-FFF2-40B4-BE49-F238E27FC236}">
                <a16:creationId xmlns:a16="http://schemas.microsoft.com/office/drawing/2014/main" id="{A8214591-911E-4C4E-A534-1FC0895B6972}"/>
              </a:ext>
            </a:extLst>
          </p:cNvPr>
          <p:cNvCxnSpPr>
            <a:cxnSpLocks/>
            <a:stCxn id="22" idx="2"/>
            <a:endCxn id="46" idx="0"/>
          </p:cNvCxnSpPr>
          <p:nvPr/>
        </p:nvCxnSpPr>
        <p:spPr>
          <a:xfrm>
            <a:off x="1586495" y="5639354"/>
            <a:ext cx="0" cy="21450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2" name="Connecteur : en angle 81">
            <a:extLst>
              <a:ext uri="{FF2B5EF4-FFF2-40B4-BE49-F238E27FC236}">
                <a16:creationId xmlns:a16="http://schemas.microsoft.com/office/drawing/2014/main" id="{4025E3D5-0BA6-4F8C-B0E3-F3DA59DC52FC}"/>
              </a:ext>
            </a:extLst>
          </p:cNvPr>
          <p:cNvCxnSpPr>
            <a:cxnSpLocks/>
            <a:stCxn id="36" idx="2"/>
            <a:endCxn id="40" idx="0"/>
          </p:cNvCxnSpPr>
          <p:nvPr/>
        </p:nvCxnSpPr>
        <p:spPr>
          <a:xfrm rot="16200000" flipH="1">
            <a:off x="4338247" y="2594937"/>
            <a:ext cx="329867" cy="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5" name="Connecteur : en angle 84">
            <a:extLst>
              <a:ext uri="{FF2B5EF4-FFF2-40B4-BE49-F238E27FC236}">
                <a16:creationId xmlns:a16="http://schemas.microsoft.com/office/drawing/2014/main" id="{857522AA-D287-4384-8958-D91FFE98ADFB}"/>
              </a:ext>
            </a:extLst>
          </p:cNvPr>
          <p:cNvCxnSpPr>
            <a:cxnSpLocks/>
            <a:stCxn id="40" idx="2"/>
            <a:endCxn id="23" idx="0"/>
          </p:cNvCxnSpPr>
          <p:nvPr/>
        </p:nvCxnSpPr>
        <p:spPr>
          <a:xfrm>
            <a:off x="4503181" y="3052886"/>
            <a:ext cx="0" cy="57249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8" name="Connecteur : en angle 87">
            <a:extLst>
              <a:ext uri="{FF2B5EF4-FFF2-40B4-BE49-F238E27FC236}">
                <a16:creationId xmlns:a16="http://schemas.microsoft.com/office/drawing/2014/main" id="{D8F43A24-0A32-4ED2-B4FD-9F17D83F17D6}"/>
              </a:ext>
            </a:extLst>
          </p:cNvPr>
          <p:cNvCxnSpPr>
            <a:cxnSpLocks/>
            <a:stCxn id="23" idx="2"/>
            <a:endCxn id="26" idx="0"/>
          </p:cNvCxnSpPr>
          <p:nvPr/>
        </p:nvCxnSpPr>
        <p:spPr>
          <a:xfrm>
            <a:off x="4503181" y="4295377"/>
            <a:ext cx="0" cy="10795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1" name="Connecteur : en angle 90">
            <a:extLst>
              <a:ext uri="{FF2B5EF4-FFF2-40B4-BE49-F238E27FC236}">
                <a16:creationId xmlns:a16="http://schemas.microsoft.com/office/drawing/2014/main" id="{794BD400-BBAA-45BE-AF3A-7A00FF56F18D}"/>
              </a:ext>
            </a:extLst>
          </p:cNvPr>
          <p:cNvCxnSpPr>
            <a:cxnSpLocks/>
            <a:stCxn id="26" idx="2"/>
            <a:endCxn id="43" idx="0"/>
          </p:cNvCxnSpPr>
          <p:nvPr/>
        </p:nvCxnSpPr>
        <p:spPr>
          <a:xfrm>
            <a:off x="4503181" y="5635841"/>
            <a:ext cx="0" cy="19959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4" name="Connecteur : en angle 93">
            <a:extLst>
              <a:ext uri="{FF2B5EF4-FFF2-40B4-BE49-F238E27FC236}">
                <a16:creationId xmlns:a16="http://schemas.microsoft.com/office/drawing/2014/main" id="{75E386A3-82A5-4078-B3A7-19BBD4E4E4B8}"/>
              </a:ext>
            </a:extLst>
          </p:cNvPr>
          <p:cNvCxnSpPr>
            <a:cxnSpLocks/>
            <a:stCxn id="29" idx="2"/>
            <a:endCxn id="45" idx="0"/>
          </p:cNvCxnSpPr>
          <p:nvPr/>
        </p:nvCxnSpPr>
        <p:spPr>
          <a:xfrm>
            <a:off x="7431408" y="5651891"/>
            <a:ext cx="1" cy="2019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7" name="Connecteur : en angle 96">
            <a:extLst>
              <a:ext uri="{FF2B5EF4-FFF2-40B4-BE49-F238E27FC236}">
                <a16:creationId xmlns:a16="http://schemas.microsoft.com/office/drawing/2014/main" id="{A593D25D-2D26-461C-932C-D9A2772DB5EC}"/>
              </a:ext>
            </a:extLst>
          </p:cNvPr>
          <p:cNvCxnSpPr>
            <a:cxnSpLocks/>
            <a:stCxn id="27" idx="2"/>
            <a:endCxn id="29" idx="0"/>
          </p:cNvCxnSpPr>
          <p:nvPr/>
        </p:nvCxnSpPr>
        <p:spPr>
          <a:xfrm flipH="1">
            <a:off x="7431408" y="4295377"/>
            <a:ext cx="1" cy="106349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0" name="Connecteur : en angle 99">
            <a:extLst>
              <a:ext uri="{FF2B5EF4-FFF2-40B4-BE49-F238E27FC236}">
                <a16:creationId xmlns:a16="http://schemas.microsoft.com/office/drawing/2014/main" id="{560C16A9-39F7-47E2-93CF-F089C92A48DC}"/>
              </a:ext>
            </a:extLst>
          </p:cNvPr>
          <p:cNvCxnSpPr>
            <a:cxnSpLocks/>
            <a:stCxn id="42" idx="2"/>
            <a:endCxn id="27" idx="0"/>
          </p:cNvCxnSpPr>
          <p:nvPr/>
        </p:nvCxnSpPr>
        <p:spPr>
          <a:xfrm>
            <a:off x="7431409" y="3052886"/>
            <a:ext cx="0" cy="57249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3" name="ZoneTexte 122">
            <a:extLst>
              <a:ext uri="{FF2B5EF4-FFF2-40B4-BE49-F238E27FC236}">
                <a16:creationId xmlns:a16="http://schemas.microsoft.com/office/drawing/2014/main" id="{D0AFCDA8-86E3-4E6A-B704-557E21E1BC9F}"/>
              </a:ext>
            </a:extLst>
          </p:cNvPr>
          <p:cNvSpPr txBox="1"/>
          <p:nvPr/>
        </p:nvSpPr>
        <p:spPr>
          <a:xfrm>
            <a:off x="549276" y="4869884"/>
            <a:ext cx="37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+1j</a:t>
            </a:r>
          </a:p>
        </p:txBody>
      </p:sp>
      <p:sp>
        <p:nvSpPr>
          <p:cNvPr id="124" name="ZoneTexte 123">
            <a:extLst>
              <a:ext uri="{FF2B5EF4-FFF2-40B4-BE49-F238E27FC236}">
                <a16:creationId xmlns:a16="http://schemas.microsoft.com/office/drawing/2014/main" id="{7C7A2709-8B21-4820-B719-7F0F5E1DB2AE}"/>
              </a:ext>
            </a:extLst>
          </p:cNvPr>
          <p:cNvSpPr txBox="1"/>
          <p:nvPr/>
        </p:nvSpPr>
        <p:spPr>
          <a:xfrm>
            <a:off x="2203491" y="4504843"/>
            <a:ext cx="37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+1j</a:t>
            </a:r>
          </a:p>
        </p:txBody>
      </p:sp>
      <p:sp>
        <p:nvSpPr>
          <p:cNvPr id="125" name="ZoneTexte 124">
            <a:extLst>
              <a:ext uri="{FF2B5EF4-FFF2-40B4-BE49-F238E27FC236}">
                <a16:creationId xmlns:a16="http://schemas.microsoft.com/office/drawing/2014/main" id="{6CF09600-D072-4ACA-B089-3025949B3ABE}"/>
              </a:ext>
            </a:extLst>
          </p:cNvPr>
          <p:cNvSpPr txBox="1"/>
          <p:nvPr/>
        </p:nvSpPr>
        <p:spPr>
          <a:xfrm>
            <a:off x="2028811" y="5057301"/>
            <a:ext cx="4555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+10j</a:t>
            </a:r>
          </a:p>
        </p:txBody>
      </p:sp>
      <p:sp>
        <p:nvSpPr>
          <p:cNvPr id="126" name="ZoneTexte 125">
            <a:extLst>
              <a:ext uri="{FF2B5EF4-FFF2-40B4-BE49-F238E27FC236}">
                <a16:creationId xmlns:a16="http://schemas.microsoft.com/office/drawing/2014/main" id="{CB470A78-0C21-49ED-865A-64F298108EC9}"/>
              </a:ext>
            </a:extLst>
          </p:cNvPr>
          <p:cNvSpPr txBox="1"/>
          <p:nvPr/>
        </p:nvSpPr>
        <p:spPr>
          <a:xfrm>
            <a:off x="4503002" y="4648278"/>
            <a:ext cx="10182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+4 mois + 10j</a:t>
            </a:r>
          </a:p>
        </p:txBody>
      </p:sp>
      <p:sp>
        <p:nvSpPr>
          <p:cNvPr id="127" name="ZoneTexte 126">
            <a:extLst>
              <a:ext uri="{FF2B5EF4-FFF2-40B4-BE49-F238E27FC236}">
                <a16:creationId xmlns:a16="http://schemas.microsoft.com/office/drawing/2014/main" id="{E385CBFF-DFBC-4074-B303-A10DB5E292A5}"/>
              </a:ext>
            </a:extLst>
          </p:cNvPr>
          <p:cNvSpPr txBox="1"/>
          <p:nvPr/>
        </p:nvSpPr>
        <p:spPr>
          <a:xfrm>
            <a:off x="7387898" y="4664874"/>
            <a:ext cx="4555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+15j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PPT_DBNAME" val="Blank[20200106093507442].md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heme/theme1.xml><?xml version="1.0" encoding="utf-8"?>
<a:theme xmlns:a="http://schemas.openxmlformats.org/drawingml/2006/main" name="Diapositive Standard">
  <a:themeElements>
    <a:clrScheme name="Personnalisé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1F497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nnikan 2013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SUNNIKAN 200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ank.potx" id="{AF22A221-1128-4465-8DF4-9E010A5973FA}" vid="{577D2664-CD5E-4254-9F26-839E0CFA42F2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208</TotalTime>
  <Words>180</Words>
  <Application>Microsoft Office PowerPoint</Application>
  <PresentationFormat>Affichage à l'écran (4:3)</PresentationFormat>
  <Paragraphs>38</Paragraphs>
  <Slides>1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  <vt:variant>
        <vt:lpstr>Diaporamas personnalisés</vt:lpstr>
      </vt:variant>
      <vt:variant>
        <vt:i4>1</vt:i4>
      </vt:variant>
    </vt:vector>
  </HeadingPairs>
  <TitlesOfParts>
    <vt:vector size="5" baseType="lpstr">
      <vt:lpstr>Arial</vt:lpstr>
      <vt:lpstr>Calibri</vt:lpstr>
      <vt:lpstr>Diapositive Standard</vt:lpstr>
      <vt:lpstr>Présentation PowerPoint</vt:lpstr>
      <vt:lpstr>Diaporama personnalisé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Pierre JOUBERT</dc:creator>
  <cp:lastModifiedBy>Pierre JOUBERT</cp:lastModifiedBy>
  <cp:revision>8</cp:revision>
  <cp:lastPrinted>2012-03-12T14:48:51Z</cp:lastPrinted>
  <dcterms:created xsi:type="dcterms:W3CDTF">2022-02-23T08:36:11Z</dcterms:created>
  <dcterms:modified xsi:type="dcterms:W3CDTF">2022-02-23T12:38:02Z</dcterms:modified>
</cp:coreProperties>
</file>