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9" r:id="rId4"/>
  </p:sldIdLst>
  <p:sldSz cx="9144000" cy="6858000" type="screen4x3"/>
  <p:notesSz cx="6807200" cy="9939338"/>
  <p:custShowLst>
    <p:custShow name="Diaporama personnalisé 1" id="0">
      <p:sldLst>
        <p:sld r:id="rId2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83433" autoAdjust="0"/>
  </p:normalViewPr>
  <p:slideViewPr>
    <p:cSldViewPr>
      <p:cViewPr varScale="1">
        <p:scale>
          <a:sx n="99" d="100"/>
          <a:sy n="99" d="100"/>
        </p:scale>
        <p:origin x="78" y="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76CEB6C-8373-4AB7-921E-4DA1A5FB785E}" type="datetime4">
              <a:rPr lang="fr-FR"/>
              <a:pPr/>
              <a:t>4 février 2015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4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4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3B6F5E2-E583-413C-8922-3DC6CAA9D286}" type="datetime4">
              <a:rPr lang="fr-FR"/>
              <a:pPr/>
              <a:t>4 février 2015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Utilisation du téléphone chez Sunnikan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Téléphonie Sunnikan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4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</a:t>
            </a:r>
            <a:r>
              <a:rPr lang="fr-FR" dirty="0" smtClean="0"/>
              <a:t>2015 </a:t>
            </a:r>
            <a:r>
              <a:rPr lang="fr-FR" dirty="0" smtClean="0"/>
              <a:t>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Téléphonie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663757"/>
              </p:ext>
            </p:extLst>
          </p:nvPr>
        </p:nvGraphicFramePr>
        <p:xfrm>
          <a:off x="467544" y="836713"/>
          <a:ext cx="8208912" cy="5011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419312">
                <a:tc>
                  <a:txBody>
                    <a:bodyPr/>
                    <a:lstStyle/>
                    <a:p>
                      <a:r>
                        <a:rPr lang="fr-FR" dirty="0" smtClean="0"/>
                        <a:t>Comment…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19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…appeler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vers un numéro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national ?</a:t>
                      </a:r>
                      <a:endParaRPr kumimoji="0" 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A4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i="1" baseline="0" dirty="0" smtClean="0"/>
                        <a:t>Numéro </a:t>
                      </a:r>
                      <a:r>
                        <a:rPr lang="fr-FR" sz="1800" i="1" baseline="0" dirty="0" smtClean="0"/>
                        <a:t>+ </a:t>
                      </a:r>
                      <a:r>
                        <a:rPr lang="fr-FR" sz="1800" b="1" i="0" baseline="0" dirty="0" err="1" smtClean="0"/>
                        <a:t>Comp</a:t>
                      </a:r>
                      <a:endParaRPr lang="fr-FR" sz="1800" b="1" i="0" dirty="0"/>
                    </a:p>
                  </a:txBody>
                  <a:tcPr anchor="ctr"/>
                </a:tc>
              </a:tr>
              <a:tr h="419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…appeler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vers un numéro international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?</a:t>
                      </a:r>
                      <a:endParaRPr kumimoji="0" 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A4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i="1" dirty="0" smtClean="0"/>
                        <a:t>Indicatif avec double </a:t>
                      </a:r>
                      <a:r>
                        <a:rPr lang="fr-FR" sz="1600" i="1" dirty="0" smtClean="0"/>
                        <a:t>zéro</a:t>
                      </a:r>
                      <a:r>
                        <a:rPr lang="fr-FR" sz="1600" dirty="0" smtClean="0"/>
                        <a:t> </a:t>
                      </a:r>
                      <a:r>
                        <a:rPr lang="fr-FR" sz="1800" dirty="0" smtClean="0"/>
                        <a:t>+ </a:t>
                      </a:r>
                      <a:r>
                        <a:rPr lang="fr-FR" sz="1800" b="1" i="0" dirty="0" err="1" smtClean="0"/>
                        <a:t>Comp</a:t>
                      </a:r>
                      <a:endParaRPr lang="fr-FR" sz="1800" b="1" i="0" dirty="0" smtClean="0"/>
                    </a:p>
                  </a:txBody>
                  <a:tcPr anchor="ctr"/>
                </a:tc>
              </a:tr>
              <a:tr h="4193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…intercepter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un appel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entrant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?</a:t>
                      </a: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*11#</a:t>
                      </a:r>
                      <a:endParaRPr lang="fr-FR" sz="1800" dirty="0"/>
                    </a:p>
                  </a:txBody>
                  <a:tcPr anchor="ctr"/>
                </a:tc>
              </a:tr>
              <a:tr h="482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…transférer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les appels entrants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vers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un autre numéro </a:t>
                      </a: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?</a:t>
                      </a:r>
                      <a:endParaRPr kumimoji="0" 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A4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 smtClean="0"/>
                        <a:t>Renvoi</a:t>
                      </a:r>
                      <a:r>
                        <a:rPr lang="fr-FR" sz="1800" dirty="0" smtClean="0"/>
                        <a:t> + </a:t>
                      </a:r>
                      <a:r>
                        <a:rPr lang="fr-FR" sz="1600" i="1" dirty="0" smtClean="0"/>
                        <a:t>Numéro </a:t>
                      </a:r>
                      <a:r>
                        <a:rPr lang="fr-FR" sz="1800" dirty="0" smtClean="0"/>
                        <a:t>+ </a:t>
                      </a:r>
                      <a:r>
                        <a:rPr lang="fr-FR" sz="1800" b="1" dirty="0" err="1" smtClean="0"/>
                        <a:t>Comp</a:t>
                      </a:r>
                      <a:endParaRPr lang="fr-FR" sz="1800" b="1" i="1" dirty="0" smtClean="0"/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…consulter la messagerie ?</a:t>
                      </a:r>
                      <a:endParaRPr kumimoji="0" 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A4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sym typeface="Wingdings" panose="05000000000000000000" pitchFamily="2" charset="2"/>
                        </a:rPr>
                        <a:t></a:t>
                      </a:r>
                      <a:endParaRPr lang="fr-FR" b="1" dirty="0"/>
                    </a:p>
                  </a:txBody>
                  <a:tcPr anchor="ctr"/>
                </a:tc>
              </a:tr>
              <a:tr h="765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…transférer un appel ?</a:t>
                      </a:r>
                      <a:endParaRPr kumimoji="0" lang="fr-F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A4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/>
                        <a:t>Trsf</a:t>
                      </a:r>
                      <a:r>
                        <a:rPr lang="fr-FR" b="1" dirty="0" smtClean="0"/>
                        <a:t> </a:t>
                      </a:r>
                      <a:r>
                        <a:rPr lang="fr-FR" b="0" i="0" dirty="0" smtClean="0"/>
                        <a:t>+ </a:t>
                      </a:r>
                      <a:r>
                        <a:rPr lang="fr-FR" sz="1600" b="0" i="1" dirty="0" smtClean="0"/>
                        <a:t>Numéro</a:t>
                      </a:r>
                      <a:r>
                        <a:rPr lang="fr-FR" sz="1600" b="0" i="0" dirty="0" smtClean="0"/>
                        <a:t> </a:t>
                      </a:r>
                      <a:r>
                        <a:rPr lang="fr-FR" b="0" i="0" dirty="0" smtClean="0"/>
                        <a:t>+</a:t>
                      </a:r>
                      <a:r>
                        <a:rPr lang="fr-FR" b="1" dirty="0" smtClean="0"/>
                        <a:t> </a:t>
                      </a:r>
                      <a:r>
                        <a:rPr lang="fr-FR" b="1" dirty="0" err="1" smtClean="0"/>
                        <a:t>Comp</a:t>
                      </a:r>
                      <a:endParaRPr lang="fr-FR" b="1" dirty="0" smtClean="0"/>
                    </a:p>
                    <a:p>
                      <a:pPr algn="ctr"/>
                      <a:r>
                        <a:rPr lang="fr-FR" sz="1400" b="0" i="1" dirty="0" smtClean="0"/>
                        <a:t>Si le destinataire décroche</a:t>
                      </a:r>
                      <a:r>
                        <a:rPr lang="fr-FR" sz="1400" b="0" i="1" baseline="0" dirty="0" smtClean="0"/>
                        <a:t> et accepte :</a:t>
                      </a:r>
                      <a:r>
                        <a:rPr lang="fr-FR" b="1" dirty="0" smtClean="0"/>
                        <a:t> </a:t>
                      </a:r>
                      <a:r>
                        <a:rPr lang="fr-FR" b="1" dirty="0" err="1" smtClean="0"/>
                        <a:t>Trsf</a:t>
                      </a:r>
                      <a:endParaRPr lang="fr-FR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 smtClean="0"/>
                        <a:t>Si le destinataire ne décroche</a:t>
                      </a:r>
                      <a:r>
                        <a:rPr lang="fr-FR" sz="1400" b="0" i="1" baseline="0" dirty="0" smtClean="0"/>
                        <a:t> pas / refuse l'appel : le reprendre en appuyant sur le bouton de ligne rouge clignotant</a:t>
                      </a:r>
                      <a:endParaRPr lang="fr-FR" sz="1400" b="1" dirty="0" smtClean="0"/>
                    </a:p>
                  </a:txBody>
                  <a:tcPr anchor="ctr"/>
                </a:tc>
              </a:tr>
              <a:tr h="765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…effectuer une Téléconférence 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A4"/>
                          </a:solidFill>
                          <a:effectLst/>
                          <a:latin typeface="Tw Cen MT" pitchFamily="34" charset="0"/>
                        </a:rPr>
                        <a:t>(3 participants max, possible de souscrire des lignes supplémentaires)</a:t>
                      </a:r>
                      <a:endParaRPr kumimoji="0" lang="fr-FR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66A4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marT="45721" marB="45721" anchor="ctr" horzOverflow="overflow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b="1" baseline="0" dirty="0" smtClean="0"/>
                        <a:t>Prendre l'appel </a:t>
                      </a:r>
                      <a:r>
                        <a:rPr lang="fr-FR" sz="1400" b="0" baseline="0" dirty="0" smtClean="0"/>
                        <a:t>ou </a:t>
                      </a:r>
                      <a:r>
                        <a:rPr lang="fr-FR" sz="1400" b="1" baseline="0" dirty="0" smtClean="0"/>
                        <a:t>appeler </a:t>
                      </a:r>
                      <a:r>
                        <a:rPr lang="fr-FR" sz="1400" b="0" baseline="0" dirty="0" smtClean="0"/>
                        <a:t>le </a:t>
                      </a:r>
                      <a:r>
                        <a:rPr lang="fr-FR" sz="1400" baseline="0" dirty="0" smtClean="0"/>
                        <a:t>second participant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baseline="0" dirty="0" smtClean="0"/>
                        <a:t>Ajouter le troisième participant :</a:t>
                      </a:r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800" b="1" baseline="0" dirty="0" err="1" smtClean="0"/>
                        <a:t>Conf</a:t>
                      </a:r>
                      <a:r>
                        <a:rPr lang="fr-FR" sz="1800" b="1" baseline="0" dirty="0" smtClean="0"/>
                        <a:t> + </a:t>
                      </a:r>
                      <a:r>
                        <a:rPr lang="fr-FR" sz="1600" i="1" baseline="0" dirty="0" smtClean="0"/>
                        <a:t>numéro</a:t>
                      </a:r>
                      <a:r>
                        <a:rPr lang="fr-FR" sz="1800" i="1" baseline="0" dirty="0" smtClean="0"/>
                        <a:t> </a:t>
                      </a:r>
                      <a:r>
                        <a:rPr lang="fr-FR" sz="1800" baseline="0" dirty="0" smtClean="0"/>
                        <a:t>+ </a:t>
                      </a:r>
                      <a:r>
                        <a:rPr lang="fr-FR" sz="1800" b="1" baseline="0" dirty="0" err="1" smtClean="0"/>
                        <a:t>Comp</a:t>
                      </a:r>
                      <a:endParaRPr lang="fr-FR" sz="1800" b="1" baseline="0" dirty="0" smtClean="0"/>
                    </a:p>
                    <a:p>
                      <a:pPr marL="742950" lvl="1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FR" sz="1800" b="1" baseline="0" dirty="0" err="1" smtClean="0"/>
                        <a:t>Conf</a:t>
                      </a:r>
                      <a:r>
                        <a:rPr lang="fr-FR" sz="1800" b="0" i="1" baseline="0" dirty="0" smtClean="0"/>
                        <a:t> </a:t>
                      </a:r>
                      <a:r>
                        <a:rPr lang="fr-FR" sz="1600" b="0" i="1" baseline="0" dirty="0" smtClean="0"/>
                        <a:t>une fois qu'il a accepté l'appel</a:t>
                      </a:r>
                      <a:endParaRPr lang="fr-FR" sz="1600" b="1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27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Règles de fonctionnement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4 février 2015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</a:t>
            </a:r>
            <a:r>
              <a:rPr lang="fr-FR" dirty="0" smtClean="0"/>
              <a:t>2015 </a:t>
            </a:r>
            <a:r>
              <a:rPr lang="fr-FR" dirty="0" smtClean="0"/>
              <a:t>- Tous droits réservés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366528"/>
          </a:xfrm>
        </p:spPr>
        <p:txBody>
          <a:bodyPr/>
          <a:lstStyle/>
          <a:p>
            <a:r>
              <a:rPr lang="fr-FR" dirty="0"/>
              <a:t>La dernière personne à partir s'assure que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les fenêtres des </a:t>
            </a:r>
            <a:r>
              <a:rPr lang="fr-FR" dirty="0"/>
              <a:t>bureaux sont correctement </a:t>
            </a:r>
            <a:r>
              <a:rPr lang="fr-FR" dirty="0" smtClean="0"/>
              <a:t>fermées</a:t>
            </a:r>
          </a:p>
          <a:p>
            <a:pPr lvl="1"/>
            <a:r>
              <a:rPr lang="fr-FR" dirty="0" smtClean="0"/>
              <a:t>les </a:t>
            </a:r>
            <a:r>
              <a:rPr lang="fr-FR" dirty="0"/>
              <a:t>lumières sont </a:t>
            </a:r>
            <a:r>
              <a:rPr lang="fr-FR" dirty="0" smtClean="0"/>
              <a:t>éteintes</a:t>
            </a:r>
          </a:p>
          <a:p>
            <a:pPr lvl="1"/>
            <a:r>
              <a:rPr lang="fr-FR" dirty="0" smtClean="0"/>
              <a:t>Les climatisations de chaque bureau sont </a:t>
            </a:r>
            <a:r>
              <a:rPr lang="fr-FR" dirty="0" smtClean="0"/>
              <a:t>éteintes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920177328"/>
      </p:ext>
    </p:extLst>
  </p:cSld>
  <p:clrMapOvr>
    <a:masterClrMapping/>
  </p:clrMapOvr>
</p:sld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ésentation Sunnikan 2012.potx" id="{88780634-57D5-4C39-B872-0D869D616023}" vid="{09ECA712-1AD2-480A-83BB-5443D2DB3E93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57</TotalTime>
  <Words>190</Words>
  <Application>Microsoft Office PowerPoint</Application>
  <PresentationFormat>Affichage à l'écran (4:3)</PresentationFormat>
  <Paragraphs>35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  <vt:variant>
        <vt:lpstr>Diaporamas personnalisés</vt:lpstr>
      </vt:variant>
      <vt:variant>
        <vt:i4>1</vt:i4>
      </vt:variant>
    </vt:vector>
  </HeadingPairs>
  <TitlesOfParts>
    <vt:vector size="9" baseType="lpstr">
      <vt:lpstr>Arial</vt:lpstr>
      <vt:lpstr>Calibri</vt:lpstr>
      <vt:lpstr>Tw Cen MT</vt:lpstr>
      <vt:lpstr>Wingdings</vt:lpstr>
      <vt:lpstr>Diapositive Standard</vt:lpstr>
      <vt:lpstr>Téléphonie Sunnikan</vt:lpstr>
      <vt:lpstr>Téléphonie</vt:lpstr>
      <vt:lpstr>Règles de fonctionnement</vt:lpstr>
      <vt:lpstr>Diaporama personnalisé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Téléphonie Sunnikan</dc:title>
  <dc:creator>Pierre JOUBERT</dc:creator>
  <cp:lastModifiedBy>Pierre JOUBERT</cp:lastModifiedBy>
  <cp:revision>11</cp:revision>
  <cp:lastPrinted>2012-03-12T14:48:51Z</cp:lastPrinted>
  <dcterms:created xsi:type="dcterms:W3CDTF">2014-01-30T10:10:43Z</dcterms:created>
  <dcterms:modified xsi:type="dcterms:W3CDTF">2015-02-04T16:49:48Z</dcterms:modified>
</cp:coreProperties>
</file>