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7" r:id="rId1"/>
  </p:sldMasterIdLst>
  <p:notesMasterIdLst>
    <p:notesMasterId r:id="rId27"/>
  </p:notesMasterIdLst>
  <p:handoutMasterIdLst>
    <p:handoutMasterId r:id="rId28"/>
  </p:handoutMasterIdLst>
  <p:sldIdLst>
    <p:sldId id="281" r:id="rId2"/>
    <p:sldId id="282" r:id="rId3"/>
    <p:sldId id="283" r:id="rId4"/>
    <p:sldId id="260" r:id="rId5"/>
    <p:sldId id="261" r:id="rId6"/>
    <p:sldId id="284" r:id="rId7"/>
    <p:sldId id="262" r:id="rId8"/>
    <p:sldId id="271" r:id="rId9"/>
    <p:sldId id="272" r:id="rId10"/>
    <p:sldId id="273" r:id="rId11"/>
    <p:sldId id="285" r:id="rId12"/>
    <p:sldId id="270" r:id="rId13"/>
    <p:sldId id="263" r:id="rId14"/>
    <p:sldId id="264" r:id="rId15"/>
    <p:sldId id="266" r:id="rId16"/>
    <p:sldId id="265" r:id="rId17"/>
    <p:sldId id="267" r:id="rId18"/>
    <p:sldId id="268" r:id="rId19"/>
    <p:sldId id="269" r:id="rId20"/>
    <p:sldId id="286" r:id="rId21"/>
    <p:sldId id="275" r:id="rId22"/>
    <p:sldId id="277" r:id="rId23"/>
    <p:sldId id="278" r:id="rId24"/>
    <p:sldId id="280" r:id="rId25"/>
    <p:sldId id="287" r:id="rId26"/>
  </p:sldIdLst>
  <p:sldSz cx="9144000" cy="6858000" type="screen4x3"/>
  <p:notesSz cx="6797675" cy="9926638"/>
  <p:custShowLst>
    <p:custShow name="Diaporama personnalisé 1" id="0">
      <p:sldLst/>
    </p:custShow>
  </p:custShowLst>
  <p:custDataLst>
    <p:tags r:id="rId29"/>
  </p:custDataLst>
  <p:defaultTextStyle>
    <a:defPPr>
      <a:defRPr lang="fr-FR"/>
    </a:defPPr>
    <a:lvl1pPr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20FA5D2C-BB61-44FA-B0FA-3BE46985DA04}">
          <p14:sldIdLst>
            <p14:sldId id="281"/>
            <p14:sldId id="282"/>
          </p14:sldIdLst>
        </p14:section>
        <p14:section name="Eurecia Introduction" id="{E409CB17-C964-4506-AE08-631AF63D9BF6}">
          <p14:sldIdLst>
            <p14:sldId id="283"/>
            <p14:sldId id="260"/>
            <p14:sldId id="261"/>
          </p14:sldIdLst>
        </p14:section>
        <p14:section name="Les frais de mission" id="{7E0CC1DB-CAB9-46B6-813D-A533B30DB575}">
          <p14:sldIdLst>
            <p14:sldId id="284"/>
            <p14:sldId id="262"/>
            <p14:sldId id="271"/>
            <p14:sldId id="272"/>
            <p14:sldId id="273"/>
          </p14:sldIdLst>
        </p14:section>
        <p14:section name="Les notes de frais" id="{A786EC5A-4FCB-4403-BE81-80FF84AA5A5F}">
          <p14:sldIdLst>
            <p14:sldId id="285"/>
            <p14:sldId id="270"/>
            <p14:sldId id="263"/>
            <p14:sldId id="264"/>
            <p14:sldId id="266"/>
            <p14:sldId id="265"/>
            <p14:sldId id="267"/>
            <p14:sldId id="268"/>
            <p14:sldId id="269"/>
          </p14:sldIdLst>
        </p14:section>
        <p14:section name="Congés et Absences" id="{AF16215D-474A-4556-B017-801B8D1AC86B}">
          <p14:sldIdLst>
            <p14:sldId id="286"/>
            <p14:sldId id="275"/>
            <p14:sldId id="277"/>
            <p14:sldId id="278"/>
            <p14:sldId id="280"/>
            <p14:sldId id="28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2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AE065"/>
    <a:srgbClr val="FF0000"/>
    <a:srgbClr val="1088C9"/>
    <a:srgbClr val="003399"/>
    <a:srgbClr val="FF3399"/>
    <a:srgbClr val="FF9900"/>
    <a:srgbClr val="FFFF00"/>
    <a:srgbClr val="33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83433" autoAdjust="0"/>
  </p:normalViewPr>
  <p:slideViewPr>
    <p:cSldViewPr>
      <p:cViewPr varScale="1">
        <p:scale>
          <a:sx n="82" d="100"/>
          <a:sy n="82" d="100"/>
        </p:scale>
        <p:origin x="1430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0" d="100"/>
        <a:sy n="140" d="100"/>
      </p:scale>
      <p:origin x="0" y="67080"/>
    </p:cViewPr>
  </p:sorterViewPr>
  <p:notesViewPr>
    <p:cSldViewPr>
      <p:cViewPr>
        <p:scale>
          <a:sx n="100" d="100"/>
          <a:sy n="100" d="100"/>
        </p:scale>
        <p:origin x="504" y="-72"/>
      </p:cViewPr>
      <p:guideLst>
        <p:guide orient="horz" pos="3127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ana ISTE" userId="690a906a-2e94-4c87-80dd-d20cdaa76009" providerId="ADAL" clId="{692A4672-23A1-4495-9031-2E0D078FA2CC}"/>
    <pc:docChg chg="undo custSel addSld modSld sldOrd">
      <pc:chgData name="Joana ISTE" userId="690a906a-2e94-4c87-80dd-d20cdaa76009" providerId="ADAL" clId="{692A4672-23A1-4495-9031-2E0D078FA2CC}" dt="2022-08-11T13:47:42.065" v="2326" actId="20577"/>
      <pc:docMkLst>
        <pc:docMk/>
      </pc:docMkLst>
      <pc:sldChg chg="modSp mod">
        <pc:chgData name="Joana ISTE" userId="690a906a-2e94-4c87-80dd-d20cdaa76009" providerId="ADAL" clId="{692A4672-23A1-4495-9031-2E0D078FA2CC}" dt="2022-08-11T12:50:06.867" v="1005" actId="20577"/>
        <pc:sldMkLst>
          <pc:docMk/>
          <pc:sldMk cId="3081121995" sldId="260"/>
        </pc:sldMkLst>
        <pc:spChg chg="mod">
          <ac:chgData name="Joana ISTE" userId="690a906a-2e94-4c87-80dd-d20cdaa76009" providerId="ADAL" clId="{692A4672-23A1-4495-9031-2E0D078FA2CC}" dt="2022-08-11T12:50:06.867" v="1005" actId="20577"/>
          <ac:spMkLst>
            <pc:docMk/>
            <pc:sldMk cId="3081121995" sldId="260"/>
            <ac:spMk id="6" creationId="{9E513DC6-6872-EC60-89F5-C3F9E0716292}"/>
          </ac:spMkLst>
        </pc:spChg>
      </pc:sldChg>
      <pc:sldChg chg="addSp delSp modSp add mod">
        <pc:chgData name="Joana ISTE" userId="690a906a-2e94-4c87-80dd-d20cdaa76009" providerId="ADAL" clId="{692A4672-23A1-4495-9031-2E0D078FA2CC}" dt="2022-08-11T13:04:02.673" v="1315" actId="478"/>
        <pc:sldMkLst>
          <pc:docMk/>
          <pc:sldMk cId="3167660960" sldId="261"/>
        </pc:sldMkLst>
        <pc:spChg chg="mod">
          <ac:chgData name="Joana ISTE" userId="690a906a-2e94-4c87-80dd-d20cdaa76009" providerId="ADAL" clId="{692A4672-23A1-4495-9031-2E0D078FA2CC}" dt="2022-08-11T12:09:18.005" v="208"/>
          <ac:spMkLst>
            <pc:docMk/>
            <pc:sldMk cId="3167660960" sldId="261"/>
            <ac:spMk id="2" creationId="{3349D025-06A8-48BA-2F35-DA6BCB9FF8AA}"/>
          </ac:spMkLst>
        </pc:spChg>
        <pc:spChg chg="mod">
          <ac:chgData name="Joana ISTE" userId="690a906a-2e94-4c87-80dd-d20cdaa76009" providerId="ADAL" clId="{692A4672-23A1-4495-9031-2E0D078FA2CC}" dt="2022-08-11T12:13:41.375" v="219" actId="6549"/>
          <ac:spMkLst>
            <pc:docMk/>
            <pc:sldMk cId="3167660960" sldId="261"/>
            <ac:spMk id="6" creationId="{9E513DC6-6872-EC60-89F5-C3F9E0716292}"/>
          </ac:spMkLst>
        </pc:spChg>
        <pc:spChg chg="add del mod">
          <ac:chgData name="Joana ISTE" userId="690a906a-2e94-4c87-80dd-d20cdaa76009" providerId="ADAL" clId="{692A4672-23A1-4495-9031-2E0D078FA2CC}" dt="2022-08-11T13:04:02.673" v="1315" actId="478"/>
          <ac:spMkLst>
            <pc:docMk/>
            <pc:sldMk cId="3167660960" sldId="261"/>
            <ac:spMk id="10" creationId="{5D1501A0-BAC0-27BC-8A93-76E913917A6E}"/>
          </ac:spMkLst>
        </pc:spChg>
        <pc:picChg chg="add mod">
          <ac:chgData name="Joana ISTE" userId="690a906a-2e94-4c87-80dd-d20cdaa76009" providerId="ADAL" clId="{692A4672-23A1-4495-9031-2E0D078FA2CC}" dt="2022-08-11T12:17:35.537" v="228" actId="1038"/>
          <ac:picMkLst>
            <pc:docMk/>
            <pc:sldMk cId="3167660960" sldId="261"/>
            <ac:picMk id="7" creationId="{36BFFCED-2A9A-CBC4-4825-FA81DED029E6}"/>
          </ac:picMkLst>
        </pc:picChg>
        <pc:picChg chg="add del">
          <ac:chgData name="Joana ISTE" userId="690a906a-2e94-4c87-80dd-d20cdaa76009" providerId="ADAL" clId="{692A4672-23A1-4495-9031-2E0D078FA2CC}" dt="2022-08-11T12:17:52.828" v="230" actId="478"/>
          <ac:picMkLst>
            <pc:docMk/>
            <pc:sldMk cId="3167660960" sldId="261"/>
            <ac:picMk id="9" creationId="{32C0DD09-9EE5-C9B8-32A6-E3E082375B2F}"/>
          </ac:picMkLst>
        </pc:picChg>
      </pc:sldChg>
      <pc:sldChg chg="addSp delSp modSp add mod">
        <pc:chgData name="Joana ISTE" userId="690a906a-2e94-4c87-80dd-d20cdaa76009" providerId="ADAL" clId="{692A4672-23A1-4495-9031-2E0D078FA2CC}" dt="2022-08-11T13:04:25.175" v="1319" actId="208"/>
        <pc:sldMkLst>
          <pc:docMk/>
          <pc:sldMk cId="667866561" sldId="262"/>
        </pc:sldMkLst>
        <pc:spChg chg="mod">
          <ac:chgData name="Joana ISTE" userId="690a906a-2e94-4c87-80dd-d20cdaa76009" providerId="ADAL" clId="{692A4672-23A1-4495-9031-2E0D078FA2CC}" dt="2022-08-11T12:25:07.147" v="586" actId="20577"/>
          <ac:spMkLst>
            <pc:docMk/>
            <pc:sldMk cId="667866561" sldId="262"/>
            <ac:spMk id="2" creationId="{3349D025-06A8-48BA-2F35-DA6BCB9FF8AA}"/>
          </ac:spMkLst>
        </pc:spChg>
        <pc:spChg chg="mod">
          <ac:chgData name="Joana ISTE" userId="690a906a-2e94-4c87-80dd-d20cdaa76009" providerId="ADAL" clId="{692A4672-23A1-4495-9031-2E0D078FA2CC}" dt="2022-08-11T12:29:00.755" v="707" actId="20577"/>
          <ac:spMkLst>
            <pc:docMk/>
            <pc:sldMk cId="667866561" sldId="262"/>
            <ac:spMk id="6" creationId="{9E513DC6-6872-EC60-89F5-C3F9E0716292}"/>
          </ac:spMkLst>
        </pc:spChg>
        <pc:spChg chg="add del">
          <ac:chgData name="Joana ISTE" userId="690a906a-2e94-4c87-80dd-d20cdaa76009" providerId="ADAL" clId="{692A4672-23A1-4495-9031-2E0D078FA2CC}" dt="2022-08-11T12:26:52.353" v="674" actId="478"/>
          <ac:spMkLst>
            <pc:docMk/>
            <pc:sldMk cId="667866561" sldId="262"/>
            <ac:spMk id="9" creationId="{57FF3E1C-61BF-6263-C5CF-4A90D3E7BB91}"/>
          </ac:spMkLst>
        </pc:spChg>
        <pc:spChg chg="add mod">
          <ac:chgData name="Joana ISTE" userId="690a906a-2e94-4c87-80dd-d20cdaa76009" providerId="ADAL" clId="{692A4672-23A1-4495-9031-2E0D078FA2CC}" dt="2022-08-11T13:04:25.175" v="1319" actId="208"/>
          <ac:spMkLst>
            <pc:docMk/>
            <pc:sldMk cId="667866561" sldId="262"/>
            <ac:spMk id="10" creationId="{35D1DCF9-0857-3D31-B7F3-34B255C1126E}"/>
          </ac:spMkLst>
        </pc:spChg>
        <pc:picChg chg="del">
          <ac:chgData name="Joana ISTE" userId="690a906a-2e94-4c87-80dd-d20cdaa76009" providerId="ADAL" clId="{692A4672-23A1-4495-9031-2E0D078FA2CC}" dt="2022-08-11T12:18:57.190" v="256" actId="478"/>
          <ac:picMkLst>
            <pc:docMk/>
            <pc:sldMk cId="667866561" sldId="262"/>
            <ac:picMk id="7" creationId="{36BFFCED-2A9A-CBC4-4825-FA81DED029E6}"/>
          </ac:picMkLst>
        </pc:picChg>
        <pc:picChg chg="add mod ord">
          <ac:chgData name="Joana ISTE" userId="690a906a-2e94-4c87-80dd-d20cdaa76009" providerId="ADAL" clId="{692A4672-23A1-4495-9031-2E0D078FA2CC}" dt="2022-08-11T12:29:58.822" v="710" actId="1076"/>
          <ac:picMkLst>
            <pc:docMk/>
            <pc:sldMk cId="667866561" sldId="262"/>
            <ac:picMk id="8" creationId="{BEDAA0AB-C8D8-242F-8BBA-FBDEBB7DC1B6}"/>
          </ac:picMkLst>
        </pc:picChg>
      </pc:sldChg>
      <pc:sldChg chg="addSp delSp modSp add mod">
        <pc:chgData name="Joana ISTE" userId="690a906a-2e94-4c87-80dd-d20cdaa76009" providerId="ADAL" clId="{692A4672-23A1-4495-9031-2E0D078FA2CC}" dt="2022-08-11T12:40:48.548" v="1004" actId="1076"/>
        <pc:sldMkLst>
          <pc:docMk/>
          <pc:sldMk cId="1859678228" sldId="263"/>
        </pc:sldMkLst>
        <pc:spChg chg="mod">
          <ac:chgData name="Joana ISTE" userId="690a906a-2e94-4c87-80dd-d20cdaa76009" providerId="ADAL" clId="{692A4672-23A1-4495-9031-2E0D078FA2CC}" dt="2022-08-11T12:40:20.216" v="1003" actId="20577"/>
          <ac:spMkLst>
            <pc:docMk/>
            <pc:sldMk cId="1859678228" sldId="263"/>
            <ac:spMk id="6" creationId="{9E513DC6-6872-EC60-89F5-C3F9E0716292}"/>
          </ac:spMkLst>
        </pc:spChg>
        <pc:spChg chg="add mod">
          <ac:chgData name="Joana ISTE" userId="690a906a-2e94-4c87-80dd-d20cdaa76009" providerId="ADAL" clId="{692A4672-23A1-4495-9031-2E0D078FA2CC}" dt="2022-08-11T12:35:19.232" v="817" actId="688"/>
          <ac:spMkLst>
            <pc:docMk/>
            <pc:sldMk cId="1859678228" sldId="263"/>
            <ac:spMk id="9" creationId="{92A20260-27B5-206F-7923-FB912970CA2D}"/>
          </ac:spMkLst>
        </pc:spChg>
        <pc:spChg chg="del">
          <ac:chgData name="Joana ISTE" userId="690a906a-2e94-4c87-80dd-d20cdaa76009" providerId="ADAL" clId="{692A4672-23A1-4495-9031-2E0D078FA2CC}" dt="2022-08-11T12:30:12.270" v="714" actId="478"/>
          <ac:spMkLst>
            <pc:docMk/>
            <pc:sldMk cId="1859678228" sldId="263"/>
            <ac:spMk id="10" creationId="{35D1DCF9-0857-3D31-B7F3-34B255C1126E}"/>
          </ac:spMkLst>
        </pc:spChg>
        <pc:picChg chg="add mod">
          <ac:chgData name="Joana ISTE" userId="690a906a-2e94-4c87-80dd-d20cdaa76009" providerId="ADAL" clId="{692A4672-23A1-4495-9031-2E0D078FA2CC}" dt="2022-08-11T12:34:53.550" v="811" actId="1076"/>
          <ac:picMkLst>
            <pc:docMk/>
            <pc:sldMk cId="1859678228" sldId="263"/>
            <ac:picMk id="7" creationId="{72D53F6A-9D37-4C39-2370-B45BEEB4C423}"/>
          </ac:picMkLst>
        </pc:picChg>
        <pc:picChg chg="del">
          <ac:chgData name="Joana ISTE" userId="690a906a-2e94-4c87-80dd-d20cdaa76009" providerId="ADAL" clId="{692A4672-23A1-4495-9031-2E0D078FA2CC}" dt="2022-08-11T12:30:11.416" v="713" actId="478"/>
          <ac:picMkLst>
            <pc:docMk/>
            <pc:sldMk cId="1859678228" sldId="263"/>
            <ac:picMk id="8" creationId="{BEDAA0AB-C8D8-242F-8BBA-FBDEBB7DC1B6}"/>
          </ac:picMkLst>
        </pc:picChg>
        <pc:picChg chg="add mod">
          <ac:chgData name="Joana ISTE" userId="690a906a-2e94-4c87-80dd-d20cdaa76009" providerId="ADAL" clId="{692A4672-23A1-4495-9031-2E0D078FA2CC}" dt="2022-08-11T12:40:48.548" v="1004" actId="1076"/>
          <ac:picMkLst>
            <pc:docMk/>
            <pc:sldMk cId="1859678228" sldId="263"/>
            <ac:picMk id="12" creationId="{0E6D938B-CB5C-7DA3-987D-DC9F2E913581}"/>
          </ac:picMkLst>
        </pc:picChg>
      </pc:sldChg>
      <pc:sldChg chg="addSp delSp modSp add mod">
        <pc:chgData name="Joana ISTE" userId="690a906a-2e94-4c87-80dd-d20cdaa76009" providerId="ADAL" clId="{692A4672-23A1-4495-9031-2E0D078FA2CC}" dt="2022-08-11T13:04:07.008" v="1316" actId="208"/>
        <pc:sldMkLst>
          <pc:docMk/>
          <pc:sldMk cId="3299203958" sldId="264"/>
        </pc:sldMkLst>
        <pc:spChg chg="mod">
          <ac:chgData name="Joana ISTE" userId="690a906a-2e94-4c87-80dd-d20cdaa76009" providerId="ADAL" clId="{692A4672-23A1-4495-9031-2E0D078FA2CC}" dt="2022-08-11T13:00:12.602" v="1230" actId="20577"/>
          <ac:spMkLst>
            <pc:docMk/>
            <pc:sldMk cId="3299203958" sldId="264"/>
            <ac:spMk id="6" creationId="{9E513DC6-6872-EC60-89F5-C3F9E0716292}"/>
          </ac:spMkLst>
        </pc:spChg>
        <pc:spChg chg="add mod">
          <ac:chgData name="Joana ISTE" userId="690a906a-2e94-4c87-80dd-d20cdaa76009" providerId="ADAL" clId="{692A4672-23A1-4495-9031-2E0D078FA2CC}" dt="2022-08-11T13:04:07.008" v="1316" actId="208"/>
          <ac:spMkLst>
            <pc:docMk/>
            <pc:sldMk cId="3299203958" sldId="264"/>
            <ac:spMk id="12" creationId="{566E6E8B-9766-710D-FD0A-E7EE68CFD090}"/>
          </ac:spMkLst>
        </pc:spChg>
        <pc:picChg chg="add del mod">
          <ac:chgData name="Joana ISTE" userId="690a906a-2e94-4c87-80dd-d20cdaa76009" providerId="ADAL" clId="{692A4672-23A1-4495-9031-2E0D078FA2CC}" dt="2022-08-11T12:33:54.357" v="728" actId="478"/>
          <ac:picMkLst>
            <pc:docMk/>
            <pc:sldMk cId="3299203958" sldId="264"/>
            <ac:picMk id="7" creationId="{363EEF29-44BB-0EEF-7348-70AE7E085D45}"/>
          </ac:picMkLst>
        </pc:picChg>
        <pc:picChg chg="add del mod">
          <ac:chgData name="Joana ISTE" userId="690a906a-2e94-4c87-80dd-d20cdaa76009" providerId="ADAL" clId="{692A4672-23A1-4495-9031-2E0D078FA2CC}" dt="2022-08-11T12:38:38.143" v="905" actId="478"/>
          <ac:picMkLst>
            <pc:docMk/>
            <pc:sldMk cId="3299203958" sldId="264"/>
            <ac:picMk id="9" creationId="{6298CCB8-7604-C2EC-AC4E-13A21E705B5F}"/>
          </ac:picMkLst>
        </pc:picChg>
        <pc:picChg chg="add mod">
          <ac:chgData name="Joana ISTE" userId="690a906a-2e94-4c87-80dd-d20cdaa76009" providerId="ADAL" clId="{692A4672-23A1-4495-9031-2E0D078FA2CC}" dt="2022-08-11T13:00:16.639" v="1231" actId="1076"/>
          <ac:picMkLst>
            <pc:docMk/>
            <pc:sldMk cId="3299203958" sldId="264"/>
            <ac:picMk id="11" creationId="{A90419A7-9945-17C8-4150-9CABD845ADD3}"/>
          </ac:picMkLst>
        </pc:picChg>
      </pc:sldChg>
      <pc:sldChg chg="addSp delSp modSp add mod">
        <pc:chgData name="Joana ISTE" userId="690a906a-2e94-4c87-80dd-d20cdaa76009" providerId="ADAL" clId="{692A4672-23A1-4495-9031-2E0D078FA2CC}" dt="2022-08-11T13:35:02.645" v="2148" actId="20577"/>
        <pc:sldMkLst>
          <pc:docMk/>
          <pc:sldMk cId="4089484665" sldId="265"/>
        </pc:sldMkLst>
        <pc:spChg chg="mod">
          <ac:chgData name="Joana ISTE" userId="690a906a-2e94-4c87-80dd-d20cdaa76009" providerId="ADAL" clId="{692A4672-23A1-4495-9031-2E0D078FA2CC}" dt="2022-08-11T13:06:54.327" v="1425" actId="20577"/>
          <ac:spMkLst>
            <pc:docMk/>
            <pc:sldMk cId="4089484665" sldId="265"/>
            <ac:spMk id="6" creationId="{9E513DC6-6872-EC60-89F5-C3F9E0716292}"/>
          </ac:spMkLst>
        </pc:spChg>
        <pc:spChg chg="add mod">
          <ac:chgData name="Joana ISTE" userId="690a906a-2e94-4c87-80dd-d20cdaa76009" providerId="ADAL" clId="{692A4672-23A1-4495-9031-2E0D078FA2CC}" dt="2022-08-11T13:05:02.660" v="1320" actId="164"/>
          <ac:spMkLst>
            <pc:docMk/>
            <pc:sldMk cId="4089484665" sldId="265"/>
            <ac:spMk id="8" creationId="{750A6083-CB54-40E2-E121-16479C0FAF77}"/>
          </ac:spMkLst>
        </pc:spChg>
        <pc:spChg chg="del">
          <ac:chgData name="Joana ISTE" userId="690a906a-2e94-4c87-80dd-d20cdaa76009" providerId="ADAL" clId="{692A4672-23A1-4495-9031-2E0D078FA2CC}" dt="2022-08-11T13:00:58.664" v="1238" actId="478"/>
          <ac:spMkLst>
            <pc:docMk/>
            <pc:sldMk cId="4089484665" sldId="265"/>
            <ac:spMk id="12" creationId="{566E6E8B-9766-710D-FD0A-E7EE68CFD090}"/>
          </ac:spMkLst>
        </pc:spChg>
        <pc:spChg chg="add mod">
          <ac:chgData name="Joana ISTE" userId="690a906a-2e94-4c87-80dd-d20cdaa76009" providerId="ADAL" clId="{692A4672-23A1-4495-9031-2E0D078FA2CC}" dt="2022-08-11T13:31:25.487" v="2058" actId="207"/>
          <ac:spMkLst>
            <pc:docMk/>
            <pc:sldMk cId="4089484665" sldId="265"/>
            <ac:spMk id="22" creationId="{FC63F41E-A24A-CF2D-2344-8DC6ABA13182}"/>
          </ac:spMkLst>
        </pc:spChg>
        <pc:spChg chg="add mod">
          <ac:chgData name="Joana ISTE" userId="690a906a-2e94-4c87-80dd-d20cdaa76009" providerId="ADAL" clId="{692A4672-23A1-4495-9031-2E0D078FA2CC}" dt="2022-08-11T13:31:28.114" v="2059" actId="207"/>
          <ac:spMkLst>
            <pc:docMk/>
            <pc:sldMk cId="4089484665" sldId="265"/>
            <ac:spMk id="23" creationId="{26DAB1F5-52AC-3E01-898B-6D466CEB7799}"/>
          </ac:spMkLst>
        </pc:spChg>
        <pc:spChg chg="add mod">
          <ac:chgData name="Joana ISTE" userId="690a906a-2e94-4c87-80dd-d20cdaa76009" providerId="ADAL" clId="{692A4672-23A1-4495-9031-2E0D078FA2CC}" dt="2022-08-11T13:31:42.338" v="2063" actId="20577"/>
          <ac:spMkLst>
            <pc:docMk/>
            <pc:sldMk cId="4089484665" sldId="265"/>
            <ac:spMk id="24" creationId="{2F8A7A89-9473-4FF9-8BBD-A520B140BDCB}"/>
          </ac:spMkLst>
        </pc:spChg>
        <pc:spChg chg="add mod">
          <ac:chgData name="Joana ISTE" userId="690a906a-2e94-4c87-80dd-d20cdaa76009" providerId="ADAL" clId="{692A4672-23A1-4495-9031-2E0D078FA2CC}" dt="2022-08-11T13:31:44.484" v="2064" actId="20577"/>
          <ac:spMkLst>
            <pc:docMk/>
            <pc:sldMk cId="4089484665" sldId="265"/>
            <ac:spMk id="25" creationId="{80483869-68A9-07E5-C197-CAF25C75B6A5}"/>
          </ac:spMkLst>
        </pc:spChg>
        <pc:spChg chg="add mod">
          <ac:chgData name="Joana ISTE" userId="690a906a-2e94-4c87-80dd-d20cdaa76009" providerId="ADAL" clId="{692A4672-23A1-4495-9031-2E0D078FA2CC}" dt="2022-08-11T13:31:46.036" v="2065" actId="20577"/>
          <ac:spMkLst>
            <pc:docMk/>
            <pc:sldMk cId="4089484665" sldId="265"/>
            <ac:spMk id="26" creationId="{825FCEA1-42F0-08F5-EF27-22403C18DFBE}"/>
          </ac:spMkLst>
        </pc:spChg>
        <pc:spChg chg="add mod">
          <ac:chgData name="Joana ISTE" userId="690a906a-2e94-4c87-80dd-d20cdaa76009" providerId="ADAL" clId="{692A4672-23A1-4495-9031-2E0D078FA2CC}" dt="2022-08-11T13:35:02.645" v="2148" actId="20577"/>
          <ac:spMkLst>
            <pc:docMk/>
            <pc:sldMk cId="4089484665" sldId="265"/>
            <ac:spMk id="30" creationId="{B032DE85-F0D5-D417-8AB5-1FD1E088C190}"/>
          </ac:spMkLst>
        </pc:spChg>
        <pc:grpChg chg="add del mod">
          <ac:chgData name="Joana ISTE" userId="690a906a-2e94-4c87-80dd-d20cdaa76009" providerId="ADAL" clId="{692A4672-23A1-4495-9031-2E0D078FA2CC}" dt="2022-08-11T13:05:55.022" v="1393" actId="478"/>
          <ac:grpSpMkLst>
            <pc:docMk/>
            <pc:sldMk cId="4089484665" sldId="265"/>
            <ac:grpSpMk id="9" creationId="{DED40D27-6861-FEB4-6D5A-352ACCE14AAD}"/>
          </ac:grpSpMkLst>
        </pc:grpChg>
        <pc:picChg chg="add mod">
          <ac:chgData name="Joana ISTE" userId="690a906a-2e94-4c87-80dd-d20cdaa76009" providerId="ADAL" clId="{692A4672-23A1-4495-9031-2E0D078FA2CC}" dt="2022-08-11T13:05:02.660" v="1320" actId="164"/>
          <ac:picMkLst>
            <pc:docMk/>
            <pc:sldMk cId="4089484665" sldId="265"/>
            <ac:picMk id="7" creationId="{F3A9C7E8-7408-22F2-B39B-6295C05059A1}"/>
          </ac:picMkLst>
        </pc:picChg>
        <pc:picChg chg="del">
          <ac:chgData name="Joana ISTE" userId="690a906a-2e94-4c87-80dd-d20cdaa76009" providerId="ADAL" clId="{692A4672-23A1-4495-9031-2E0D078FA2CC}" dt="2022-08-11T13:00:56.250" v="1237" actId="478"/>
          <ac:picMkLst>
            <pc:docMk/>
            <pc:sldMk cId="4089484665" sldId="265"/>
            <ac:picMk id="11" creationId="{A90419A7-9945-17C8-4150-9CABD845ADD3}"/>
          </ac:picMkLst>
        </pc:picChg>
        <pc:picChg chg="add del mod">
          <ac:chgData name="Joana ISTE" userId="690a906a-2e94-4c87-80dd-d20cdaa76009" providerId="ADAL" clId="{692A4672-23A1-4495-9031-2E0D078FA2CC}" dt="2022-08-11T13:07:19.207" v="1430" actId="478"/>
          <ac:picMkLst>
            <pc:docMk/>
            <pc:sldMk cId="4089484665" sldId="265"/>
            <ac:picMk id="13" creationId="{937AA8C2-CD63-426F-40C5-ED375616868F}"/>
          </ac:picMkLst>
        </pc:picChg>
        <pc:picChg chg="add mod">
          <ac:chgData name="Joana ISTE" userId="690a906a-2e94-4c87-80dd-d20cdaa76009" providerId="ADAL" clId="{692A4672-23A1-4495-9031-2E0D078FA2CC}" dt="2022-08-11T13:07:22.447" v="1432" actId="1076"/>
          <ac:picMkLst>
            <pc:docMk/>
            <pc:sldMk cId="4089484665" sldId="265"/>
            <ac:picMk id="15" creationId="{72839D3F-E960-7E77-F7FD-57E1605DB5A2}"/>
          </ac:picMkLst>
        </pc:picChg>
        <pc:picChg chg="add mod">
          <ac:chgData name="Joana ISTE" userId="690a906a-2e94-4c87-80dd-d20cdaa76009" providerId="ADAL" clId="{692A4672-23A1-4495-9031-2E0D078FA2CC}" dt="2022-08-11T13:34:02.259" v="2072" actId="1076"/>
          <ac:picMkLst>
            <pc:docMk/>
            <pc:sldMk cId="4089484665" sldId="265"/>
            <ac:picMk id="28" creationId="{E8439575-1A8A-F7B0-1370-FFA9B72AC2AA}"/>
          </ac:picMkLst>
        </pc:picChg>
        <pc:cxnChg chg="add mod">
          <ac:chgData name="Joana ISTE" userId="690a906a-2e94-4c87-80dd-d20cdaa76009" providerId="ADAL" clId="{692A4672-23A1-4495-9031-2E0D078FA2CC}" dt="2022-08-11T13:07:47.768" v="1436" actId="1038"/>
          <ac:cxnSpMkLst>
            <pc:docMk/>
            <pc:sldMk cId="4089484665" sldId="265"/>
            <ac:cxnSpMk id="17" creationId="{5170EA80-2B58-6E81-940C-C29CB8348EAF}"/>
          </ac:cxnSpMkLst>
        </pc:cxnChg>
        <pc:cxnChg chg="add mod">
          <ac:chgData name="Joana ISTE" userId="690a906a-2e94-4c87-80dd-d20cdaa76009" providerId="ADAL" clId="{692A4672-23A1-4495-9031-2E0D078FA2CC}" dt="2022-08-11T13:07:57.047" v="1438" actId="1076"/>
          <ac:cxnSpMkLst>
            <pc:docMk/>
            <pc:sldMk cId="4089484665" sldId="265"/>
            <ac:cxnSpMk id="18" creationId="{516E6477-273F-8014-E2FD-4913E67A119F}"/>
          </ac:cxnSpMkLst>
        </pc:cxnChg>
        <pc:cxnChg chg="add mod">
          <ac:chgData name="Joana ISTE" userId="690a906a-2e94-4c87-80dd-d20cdaa76009" providerId="ADAL" clId="{692A4672-23A1-4495-9031-2E0D078FA2CC}" dt="2022-08-11T13:08:20.443" v="1446" actId="1036"/>
          <ac:cxnSpMkLst>
            <pc:docMk/>
            <pc:sldMk cId="4089484665" sldId="265"/>
            <ac:cxnSpMk id="19" creationId="{BB01F331-DC6E-7299-4CC0-E1C52D0B0CA5}"/>
          </ac:cxnSpMkLst>
        </pc:cxnChg>
        <pc:cxnChg chg="add mod">
          <ac:chgData name="Joana ISTE" userId="690a906a-2e94-4c87-80dd-d20cdaa76009" providerId="ADAL" clId="{692A4672-23A1-4495-9031-2E0D078FA2CC}" dt="2022-08-11T13:08:16.066" v="1445" actId="1038"/>
          <ac:cxnSpMkLst>
            <pc:docMk/>
            <pc:sldMk cId="4089484665" sldId="265"/>
            <ac:cxnSpMk id="20" creationId="{47B7DF23-508C-133B-6F67-AFEA0EB41286}"/>
          </ac:cxnSpMkLst>
        </pc:cxnChg>
        <pc:cxnChg chg="add mod">
          <ac:chgData name="Joana ISTE" userId="690a906a-2e94-4c87-80dd-d20cdaa76009" providerId="ADAL" clId="{692A4672-23A1-4495-9031-2E0D078FA2CC}" dt="2022-08-11T13:08:13.447" v="1444" actId="1076"/>
          <ac:cxnSpMkLst>
            <pc:docMk/>
            <pc:sldMk cId="4089484665" sldId="265"/>
            <ac:cxnSpMk id="21" creationId="{7ECC24EA-8541-F4A4-2CFA-17128B5D9405}"/>
          </ac:cxnSpMkLst>
        </pc:cxnChg>
        <pc:cxnChg chg="add mod">
          <ac:chgData name="Joana ISTE" userId="690a906a-2e94-4c87-80dd-d20cdaa76009" providerId="ADAL" clId="{692A4672-23A1-4495-9031-2E0D078FA2CC}" dt="2022-08-11T13:34:08.562" v="2074" actId="1076"/>
          <ac:cxnSpMkLst>
            <pc:docMk/>
            <pc:sldMk cId="4089484665" sldId="265"/>
            <ac:cxnSpMk id="29" creationId="{BD457133-349A-B605-88E2-279EB84E5C59}"/>
          </ac:cxnSpMkLst>
        </pc:cxnChg>
      </pc:sldChg>
      <pc:sldChg chg="modSp add mod ord">
        <pc:chgData name="Joana ISTE" userId="690a906a-2e94-4c87-80dd-d20cdaa76009" providerId="ADAL" clId="{692A4672-23A1-4495-9031-2E0D078FA2CC}" dt="2022-08-11T13:05:51.761" v="1392"/>
        <pc:sldMkLst>
          <pc:docMk/>
          <pc:sldMk cId="1686115717" sldId="266"/>
        </pc:sldMkLst>
        <pc:spChg chg="mod">
          <ac:chgData name="Joana ISTE" userId="690a906a-2e94-4c87-80dd-d20cdaa76009" providerId="ADAL" clId="{692A4672-23A1-4495-9031-2E0D078FA2CC}" dt="2022-08-11T13:05:46.984" v="1390" actId="20577"/>
          <ac:spMkLst>
            <pc:docMk/>
            <pc:sldMk cId="1686115717" sldId="266"/>
            <ac:spMk id="6" creationId="{9E513DC6-6872-EC60-89F5-C3F9E0716292}"/>
          </ac:spMkLst>
        </pc:spChg>
      </pc:sldChg>
      <pc:sldChg chg="addSp delSp modSp add mod">
        <pc:chgData name="Joana ISTE" userId="690a906a-2e94-4c87-80dd-d20cdaa76009" providerId="ADAL" clId="{692A4672-23A1-4495-9031-2E0D078FA2CC}" dt="2022-08-11T13:22:48.699" v="1959" actId="11529"/>
        <pc:sldMkLst>
          <pc:docMk/>
          <pc:sldMk cId="1042592059" sldId="267"/>
        </pc:sldMkLst>
        <pc:spChg chg="mod">
          <ac:chgData name="Joana ISTE" userId="690a906a-2e94-4c87-80dd-d20cdaa76009" providerId="ADAL" clId="{692A4672-23A1-4495-9031-2E0D078FA2CC}" dt="2022-08-11T13:20:19.293" v="1933" actId="5793"/>
          <ac:spMkLst>
            <pc:docMk/>
            <pc:sldMk cId="1042592059" sldId="267"/>
            <ac:spMk id="6" creationId="{9E513DC6-6872-EC60-89F5-C3F9E0716292}"/>
          </ac:spMkLst>
        </pc:spChg>
        <pc:spChg chg="add mod">
          <ac:chgData name="Joana ISTE" userId="690a906a-2e94-4c87-80dd-d20cdaa76009" providerId="ADAL" clId="{692A4672-23A1-4495-9031-2E0D078FA2CC}" dt="2022-08-11T13:21:07.663" v="1944" actId="1582"/>
          <ac:spMkLst>
            <pc:docMk/>
            <pc:sldMk cId="1042592059" sldId="267"/>
            <ac:spMk id="10" creationId="{DB749B7B-FE5D-2510-4923-B88102CA3B9E}"/>
          </ac:spMkLst>
        </pc:spChg>
        <pc:spChg chg="del">
          <ac:chgData name="Joana ISTE" userId="690a906a-2e94-4c87-80dd-d20cdaa76009" providerId="ADAL" clId="{692A4672-23A1-4495-9031-2E0D078FA2CC}" dt="2022-08-11T13:11:40.151" v="1679" actId="478"/>
          <ac:spMkLst>
            <pc:docMk/>
            <pc:sldMk cId="1042592059" sldId="267"/>
            <ac:spMk id="22" creationId="{FC63F41E-A24A-CF2D-2344-8DC6ABA13182}"/>
          </ac:spMkLst>
        </pc:spChg>
        <pc:spChg chg="del">
          <ac:chgData name="Joana ISTE" userId="690a906a-2e94-4c87-80dd-d20cdaa76009" providerId="ADAL" clId="{692A4672-23A1-4495-9031-2E0D078FA2CC}" dt="2022-08-11T13:11:40.151" v="1679" actId="478"/>
          <ac:spMkLst>
            <pc:docMk/>
            <pc:sldMk cId="1042592059" sldId="267"/>
            <ac:spMk id="23" creationId="{26DAB1F5-52AC-3E01-898B-6D466CEB7799}"/>
          </ac:spMkLst>
        </pc:spChg>
        <pc:spChg chg="del">
          <ac:chgData name="Joana ISTE" userId="690a906a-2e94-4c87-80dd-d20cdaa76009" providerId="ADAL" clId="{692A4672-23A1-4495-9031-2E0D078FA2CC}" dt="2022-08-11T13:11:40.151" v="1679" actId="478"/>
          <ac:spMkLst>
            <pc:docMk/>
            <pc:sldMk cId="1042592059" sldId="267"/>
            <ac:spMk id="24" creationId="{2F8A7A89-9473-4FF9-8BBD-A520B140BDCB}"/>
          </ac:spMkLst>
        </pc:spChg>
        <pc:spChg chg="del">
          <ac:chgData name="Joana ISTE" userId="690a906a-2e94-4c87-80dd-d20cdaa76009" providerId="ADAL" clId="{692A4672-23A1-4495-9031-2E0D078FA2CC}" dt="2022-08-11T13:11:40.151" v="1679" actId="478"/>
          <ac:spMkLst>
            <pc:docMk/>
            <pc:sldMk cId="1042592059" sldId="267"/>
            <ac:spMk id="25" creationId="{80483869-68A9-07E5-C197-CAF25C75B6A5}"/>
          </ac:spMkLst>
        </pc:spChg>
        <pc:spChg chg="del">
          <ac:chgData name="Joana ISTE" userId="690a906a-2e94-4c87-80dd-d20cdaa76009" providerId="ADAL" clId="{692A4672-23A1-4495-9031-2E0D078FA2CC}" dt="2022-08-11T13:11:40.151" v="1679" actId="478"/>
          <ac:spMkLst>
            <pc:docMk/>
            <pc:sldMk cId="1042592059" sldId="267"/>
            <ac:spMk id="26" creationId="{825FCEA1-42F0-08F5-EF27-22403C18DFBE}"/>
          </ac:spMkLst>
        </pc:spChg>
        <pc:spChg chg="add mod">
          <ac:chgData name="Joana ISTE" userId="690a906a-2e94-4c87-80dd-d20cdaa76009" providerId="ADAL" clId="{692A4672-23A1-4495-9031-2E0D078FA2CC}" dt="2022-08-11T13:22:36.458" v="1958" actId="1037"/>
          <ac:spMkLst>
            <pc:docMk/>
            <pc:sldMk cId="1042592059" sldId="267"/>
            <ac:spMk id="27" creationId="{9EE12766-3A06-D58E-E6AD-92F23E3333F7}"/>
          </ac:spMkLst>
        </pc:spChg>
        <pc:picChg chg="add del">
          <ac:chgData name="Joana ISTE" userId="690a906a-2e94-4c87-80dd-d20cdaa76009" providerId="ADAL" clId="{692A4672-23A1-4495-9031-2E0D078FA2CC}" dt="2022-08-11T13:17:12.484" v="1866" actId="478"/>
          <ac:picMkLst>
            <pc:docMk/>
            <pc:sldMk cId="1042592059" sldId="267"/>
            <ac:picMk id="7" creationId="{329C7DEC-8997-C316-9C4C-349CEC62CD79}"/>
          </ac:picMkLst>
        </pc:picChg>
        <pc:picChg chg="add mod ord">
          <ac:chgData name="Joana ISTE" userId="690a906a-2e94-4c87-80dd-d20cdaa76009" providerId="ADAL" clId="{692A4672-23A1-4495-9031-2E0D078FA2CC}" dt="2022-08-11T13:20:21.743" v="1934" actId="1076"/>
          <ac:picMkLst>
            <pc:docMk/>
            <pc:sldMk cId="1042592059" sldId="267"/>
            <ac:picMk id="9" creationId="{EEA9A246-6965-0C53-2556-A8307243A9AF}"/>
          </ac:picMkLst>
        </pc:picChg>
        <pc:picChg chg="del">
          <ac:chgData name="Joana ISTE" userId="690a906a-2e94-4c87-80dd-d20cdaa76009" providerId="ADAL" clId="{692A4672-23A1-4495-9031-2E0D078FA2CC}" dt="2022-08-11T13:11:38.487" v="1678" actId="478"/>
          <ac:picMkLst>
            <pc:docMk/>
            <pc:sldMk cId="1042592059" sldId="267"/>
            <ac:picMk id="15" creationId="{72839D3F-E960-7E77-F7FD-57E1605DB5A2}"/>
          </ac:picMkLst>
        </pc:picChg>
        <pc:cxnChg chg="add mod">
          <ac:chgData name="Joana ISTE" userId="690a906a-2e94-4c87-80dd-d20cdaa76009" providerId="ADAL" clId="{692A4672-23A1-4495-9031-2E0D078FA2CC}" dt="2022-08-11T13:21:11.782" v="1945" actId="1582"/>
          <ac:cxnSpMkLst>
            <pc:docMk/>
            <pc:sldMk cId="1042592059" sldId="267"/>
            <ac:cxnSpMk id="12" creationId="{4283CBF4-8CE3-7572-3FF9-9AAF34B743B0}"/>
          </ac:cxnSpMkLst>
        </pc:cxnChg>
        <pc:cxnChg chg="add mod">
          <ac:chgData name="Joana ISTE" userId="690a906a-2e94-4c87-80dd-d20cdaa76009" providerId="ADAL" clId="{692A4672-23A1-4495-9031-2E0D078FA2CC}" dt="2022-08-11T13:21:45.173" v="1949" actId="1037"/>
          <ac:cxnSpMkLst>
            <pc:docMk/>
            <pc:sldMk cId="1042592059" sldId="267"/>
            <ac:cxnSpMk id="16" creationId="{AA0EACF3-0E72-7ECC-49C7-2339F6C7DA22}"/>
          </ac:cxnSpMkLst>
        </pc:cxnChg>
        <pc:cxnChg chg="del">
          <ac:chgData name="Joana ISTE" userId="690a906a-2e94-4c87-80dd-d20cdaa76009" providerId="ADAL" clId="{692A4672-23A1-4495-9031-2E0D078FA2CC}" dt="2022-08-11T13:11:40.151" v="1679" actId="478"/>
          <ac:cxnSpMkLst>
            <pc:docMk/>
            <pc:sldMk cId="1042592059" sldId="267"/>
            <ac:cxnSpMk id="17" creationId="{5170EA80-2B58-6E81-940C-C29CB8348EAF}"/>
          </ac:cxnSpMkLst>
        </pc:cxnChg>
        <pc:cxnChg chg="del">
          <ac:chgData name="Joana ISTE" userId="690a906a-2e94-4c87-80dd-d20cdaa76009" providerId="ADAL" clId="{692A4672-23A1-4495-9031-2E0D078FA2CC}" dt="2022-08-11T13:11:40.151" v="1679" actId="478"/>
          <ac:cxnSpMkLst>
            <pc:docMk/>
            <pc:sldMk cId="1042592059" sldId="267"/>
            <ac:cxnSpMk id="18" creationId="{516E6477-273F-8014-E2FD-4913E67A119F}"/>
          </ac:cxnSpMkLst>
        </pc:cxnChg>
        <pc:cxnChg chg="del">
          <ac:chgData name="Joana ISTE" userId="690a906a-2e94-4c87-80dd-d20cdaa76009" providerId="ADAL" clId="{692A4672-23A1-4495-9031-2E0D078FA2CC}" dt="2022-08-11T13:11:40.151" v="1679" actId="478"/>
          <ac:cxnSpMkLst>
            <pc:docMk/>
            <pc:sldMk cId="1042592059" sldId="267"/>
            <ac:cxnSpMk id="19" creationId="{BB01F331-DC6E-7299-4CC0-E1C52D0B0CA5}"/>
          </ac:cxnSpMkLst>
        </pc:cxnChg>
        <pc:cxnChg chg="del">
          <ac:chgData name="Joana ISTE" userId="690a906a-2e94-4c87-80dd-d20cdaa76009" providerId="ADAL" clId="{692A4672-23A1-4495-9031-2E0D078FA2CC}" dt="2022-08-11T13:11:40.151" v="1679" actId="478"/>
          <ac:cxnSpMkLst>
            <pc:docMk/>
            <pc:sldMk cId="1042592059" sldId="267"/>
            <ac:cxnSpMk id="20" creationId="{47B7DF23-508C-133B-6F67-AFEA0EB41286}"/>
          </ac:cxnSpMkLst>
        </pc:cxnChg>
        <pc:cxnChg chg="del">
          <ac:chgData name="Joana ISTE" userId="690a906a-2e94-4c87-80dd-d20cdaa76009" providerId="ADAL" clId="{692A4672-23A1-4495-9031-2E0D078FA2CC}" dt="2022-08-11T13:11:40.151" v="1679" actId="478"/>
          <ac:cxnSpMkLst>
            <pc:docMk/>
            <pc:sldMk cId="1042592059" sldId="267"/>
            <ac:cxnSpMk id="21" creationId="{7ECC24EA-8541-F4A4-2CFA-17128B5D9405}"/>
          </ac:cxnSpMkLst>
        </pc:cxnChg>
        <pc:cxnChg chg="add">
          <ac:chgData name="Joana ISTE" userId="690a906a-2e94-4c87-80dd-d20cdaa76009" providerId="ADAL" clId="{692A4672-23A1-4495-9031-2E0D078FA2CC}" dt="2022-08-11T13:22:48.699" v="1959" actId="11529"/>
          <ac:cxnSpMkLst>
            <pc:docMk/>
            <pc:sldMk cId="1042592059" sldId="267"/>
            <ac:cxnSpMk id="29" creationId="{7605DAAD-6FCC-B078-E39A-03DA27404282}"/>
          </ac:cxnSpMkLst>
        </pc:cxnChg>
      </pc:sldChg>
      <pc:sldChg chg="addSp delSp modSp add mod ord">
        <pc:chgData name="Joana ISTE" userId="690a906a-2e94-4c87-80dd-d20cdaa76009" providerId="ADAL" clId="{692A4672-23A1-4495-9031-2E0D078FA2CC}" dt="2022-08-11T13:47:25.999" v="2311" actId="478"/>
        <pc:sldMkLst>
          <pc:docMk/>
          <pc:sldMk cId="4193102753" sldId="268"/>
        </pc:sldMkLst>
        <pc:spChg chg="mod">
          <ac:chgData name="Joana ISTE" userId="690a906a-2e94-4c87-80dd-d20cdaa76009" providerId="ADAL" clId="{692A4672-23A1-4495-9031-2E0D078FA2CC}" dt="2022-08-11T13:38:28.177" v="2306" actId="20577"/>
          <ac:spMkLst>
            <pc:docMk/>
            <pc:sldMk cId="4193102753" sldId="268"/>
            <ac:spMk id="6" creationId="{9E513DC6-6872-EC60-89F5-C3F9E0716292}"/>
          </ac:spMkLst>
        </pc:spChg>
        <pc:grpChg chg="del">
          <ac:chgData name="Joana ISTE" userId="690a906a-2e94-4c87-80dd-d20cdaa76009" providerId="ADAL" clId="{692A4672-23A1-4495-9031-2E0D078FA2CC}" dt="2022-08-11T13:32:30.427" v="2069" actId="478"/>
          <ac:grpSpMkLst>
            <pc:docMk/>
            <pc:sldMk cId="4193102753" sldId="268"/>
            <ac:grpSpMk id="9" creationId="{DED40D27-6861-FEB4-6D5A-352ACCE14AAD}"/>
          </ac:grpSpMkLst>
        </pc:grpChg>
        <pc:picChg chg="add mod">
          <ac:chgData name="Joana ISTE" userId="690a906a-2e94-4c87-80dd-d20cdaa76009" providerId="ADAL" clId="{692A4672-23A1-4495-9031-2E0D078FA2CC}" dt="2022-08-11T13:36:35.263" v="2160" actId="1076"/>
          <ac:picMkLst>
            <pc:docMk/>
            <pc:sldMk cId="4193102753" sldId="268"/>
            <ac:picMk id="10" creationId="{093759A3-EAB0-1338-15A4-F129DA3D24EF}"/>
          </ac:picMkLst>
        </pc:picChg>
        <pc:picChg chg="add del">
          <ac:chgData name="Joana ISTE" userId="690a906a-2e94-4c87-80dd-d20cdaa76009" providerId="ADAL" clId="{692A4672-23A1-4495-9031-2E0D078FA2CC}" dt="2022-08-11T13:47:25.999" v="2311" actId="478"/>
          <ac:picMkLst>
            <pc:docMk/>
            <pc:sldMk cId="4193102753" sldId="268"/>
            <ac:picMk id="14" creationId="{AB5FEC6C-E4FF-DEB1-5BFB-780948967CEB}"/>
          </ac:picMkLst>
        </pc:picChg>
        <pc:cxnChg chg="add mod">
          <ac:chgData name="Joana ISTE" userId="690a906a-2e94-4c87-80dd-d20cdaa76009" providerId="ADAL" clId="{692A4672-23A1-4495-9031-2E0D078FA2CC}" dt="2022-08-11T13:38:43.169" v="2309" actId="1582"/>
          <ac:cxnSpMkLst>
            <pc:docMk/>
            <pc:sldMk cId="4193102753" sldId="268"/>
            <ac:cxnSpMk id="12" creationId="{04B67A56-E5AD-F7BB-AB92-58D840E006C4}"/>
          </ac:cxnSpMkLst>
        </pc:cxnChg>
      </pc:sldChg>
      <pc:sldChg chg="delSp modSp add mod">
        <pc:chgData name="Joana ISTE" userId="690a906a-2e94-4c87-80dd-d20cdaa76009" providerId="ADAL" clId="{692A4672-23A1-4495-9031-2E0D078FA2CC}" dt="2022-08-11T13:47:42.065" v="2326" actId="20577"/>
        <pc:sldMkLst>
          <pc:docMk/>
          <pc:sldMk cId="1371084955" sldId="269"/>
        </pc:sldMkLst>
        <pc:spChg chg="mod">
          <ac:chgData name="Joana ISTE" userId="690a906a-2e94-4c87-80dd-d20cdaa76009" providerId="ADAL" clId="{692A4672-23A1-4495-9031-2E0D078FA2CC}" dt="2022-08-11T13:47:42.065" v="2326" actId="20577"/>
          <ac:spMkLst>
            <pc:docMk/>
            <pc:sldMk cId="1371084955" sldId="269"/>
            <ac:spMk id="6" creationId="{9E513DC6-6872-EC60-89F5-C3F9E0716292}"/>
          </ac:spMkLst>
        </pc:spChg>
        <pc:picChg chg="del">
          <ac:chgData name="Joana ISTE" userId="690a906a-2e94-4c87-80dd-d20cdaa76009" providerId="ADAL" clId="{692A4672-23A1-4495-9031-2E0D078FA2CC}" dt="2022-08-11T13:47:33.064" v="2313" actId="478"/>
          <ac:picMkLst>
            <pc:docMk/>
            <pc:sldMk cId="1371084955" sldId="269"/>
            <ac:picMk id="10" creationId="{093759A3-EAB0-1338-15A4-F129DA3D24EF}"/>
          </ac:picMkLst>
        </pc:picChg>
        <pc:cxnChg chg="del">
          <ac:chgData name="Joana ISTE" userId="690a906a-2e94-4c87-80dd-d20cdaa76009" providerId="ADAL" clId="{692A4672-23A1-4495-9031-2E0D078FA2CC}" dt="2022-08-11T13:47:35.259" v="2314" actId="478"/>
          <ac:cxnSpMkLst>
            <pc:docMk/>
            <pc:sldMk cId="1371084955" sldId="269"/>
            <ac:cxnSpMk id="12" creationId="{04B67A56-E5AD-F7BB-AB92-58D840E006C4}"/>
          </ac:cxnSpMkLst>
        </pc:cxnChg>
      </pc:sldChg>
    </pc:docChg>
  </pc:docChgLst>
  <pc:docChgLst>
    <pc:chgData name="Joana ISTE" userId="690a906a-2e94-4c87-80dd-d20cdaa76009" providerId="ADAL" clId="{E195369F-C7D5-4654-BAC8-D43921609E43}"/>
    <pc:docChg chg="custSel modSld">
      <pc:chgData name="Joana ISTE" userId="690a906a-2e94-4c87-80dd-d20cdaa76009" providerId="ADAL" clId="{E195369F-C7D5-4654-BAC8-D43921609E43}" dt="2022-12-01T15:36:30.096" v="265" actId="1076"/>
      <pc:docMkLst>
        <pc:docMk/>
      </pc:docMkLst>
      <pc:sldChg chg="modSp mod">
        <pc:chgData name="Joana ISTE" userId="690a906a-2e94-4c87-80dd-d20cdaa76009" providerId="ADAL" clId="{E195369F-C7D5-4654-BAC8-D43921609E43}" dt="2022-12-01T15:33:16.713" v="109" actId="20577"/>
        <pc:sldMkLst>
          <pc:docMk/>
          <pc:sldMk cId="1371084955" sldId="269"/>
        </pc:sldMkLst>
        <pc:spChg chg="mod">
          <ac:chgData name="Joana ISTE" userId="690a906a-2e94-4c87-80dd-d20cdaa76009" providerId="ADAL" clId="{E195369F-C7D5-4654-BAC8-D43921609E43}" dt="2022-12-01T15:33:16.713" v="109" actId="20577"/>
          <ac:spMkLst>
            <pc:docMk/>
            <pc:sldMk cId="1371084955" sldId="269"/>
            <ac:spMk id="6" creationId="{9E513DC6-6872-EC60-89F5-C3F9E0716292}"/>
          </ac:spMkLst>
        </pc:spChg>
      </pc:sldChg>
      <pc:sldChg chg="addSp modSp mod">
        <pc:chgData name="Joana ISTE" userId="690a906a-2e94-4c87-80dd-d20cdaa76009" providerId="ADAL" clId="{E195369F-C7D5-4654-BAC8-D43921609E43}" dt="2022-12-01T15:36:30.096" v="265" actId="1076"/>
        <pc:sldMkLst>
          <pc:docMk/>
          <pc:sldMk cId="3653914543" sldId="280"/>
        </pc:sldMkLst>
        <pc:spChg chg="mod">
          <ac:chgData name="Joana ISTE" userId="690a906a-2e94-4c87-80dd-d20cdaa76009" providerId="ADAL" clId="{E195369F-C7D5-4654-BAC8-D43921609E43}" dt="2022-12-01T15:35:39.888" v="261" actId="313"/>
          <ac:spMkLst>
            <pc:docMk/>
            <pc:sldMk cId="3653914543" sldId="280"/>
            <ac:spMk id="6" creationId="{9E513DC6-6872-EC60-89F5-C3F9E0716292}"/>
          </ac:spMkLst>
        </pc:spChg>
        <pc:picChg chg="add mod">
          <ac:chgData name="Joana ISTE" userId="690a906a-2e94-4c87-80dd-d20cdaa76009" providerId="ADAL" clId="{E195369F-C7D5-4654-BAC8-D43921609E43}" dt="2022-12-01T15:36:30.096" v="265" actId="1076"/>
          <ac:picMkLst>
            <pc:docMk/>
            <pc:sldMk cId="3653914543" sldId="280"/>
            <ac:picMk id="7" creationId="{EE7D5A76-1C1B-4FEB-8103-90F89F3A9744}"/>
          </ac:picMkLst>
        </pc:picChg>
      </pc:sldChg>
    </pc:docChg>
  </pc:docChgLst>
  <pc:docChgLst>
    <pc:chgData name="Joana ISTE" userId="690a906a-2e94-4c87-80dd-d20cdaa76009" providerId="ADAL" clId="{34B08A4A-3D7F-4610-90DA-2206F872F079}"/>
    <pc:docChg chg="undo custSel modSld">
      <pc:chgData name="Joana ISTE" userId="690a906a-2e94-4c87-80dd-d20cdaa76009" providerId="ADAL" clId="{34B08A4A-3D7F-4610-90DA-2206F872F079}" dt="2022-08-23T07:54:32.923" v="7" actId="20577"/>
      <pc:docMkLst>
        <pc:docMk/>
      </pc:docMkLst>
      <pc:sldChg chg="modSp mod">
        <pc:chgData name="Joana ISTE" userId="690a906a-2e94-4c87-80dd-d20cdaa76009" providerId="ADAL" clId="{34B08A4A-3D7F-4610-90DA-2206F872F079}" dt="2022-08-23T07:53:23.707" v="1" actId="1076"/>
        <pc:sldMkLst>
          <pc:docMk/>
          <pc:sldMk cId="667866561" sldId="262"/>
        </pc:sldMkLst>
        <pc:picChg chg="mod">
          <ac:chgData name="Joana ISTE" userId="690a906a-2e94-4c87-80dd-d20cdaa76009" providerId="ADAL" clId="{34B08A4A-3D7F-4610-90DA-2206F872F079}" dt="2022-08-23T07:53:23.707" v="1" actId="1076"/>
          <ac:picMkLst>
            <pc:docMk/>
            <pc:sldMk cId="667866561" sldId="262"/>
            <ac:picMk id="7" creationId="{BD4F8EC5-A466-BB70-89E8-9C754D0F9F5D}"/>
          </ac:picMkLst>
        </pc:picChg>
      </pc:sldChg>
      <pc:sldChg chg="modSp mod">
        <pc:chgData name="Joana ISTE" userId="690a906a-2e94-4c87-80dd-d20cdaa76009" providerId="ADAL" clId="{34B08A4A-3D7F-4610-90DA-2206F872F079}" dt="2022-08-23T07:54:32.923" v="7" actId="20577"/>
        <pc:sldMkLst>
          <pc:docMk/>
          <pc:sldMk cId="2574542818" sldId="273"/>
        </pc:sldMkLst>
        <pc:spChg chg="mod">
          <ac:chgData name="Joana ISTE" userId="690a906a-2e94-4c87-80dd-d20cdaa76009" providerId="ADAL" clId="{34B08A4A-3D7F-4610-90DA-2206F872F079}" dt="2022-08-23T07:54:32.923" v="7" actId="20577"/>
          <ac:spMkLst>
            <pc:docMk/>
            <pc:sldMk cId="2574542818" sldId="273"/>
            <ac:spMk id="6" creationId="{9E513DC6-6872-EC60-89F5-C3F9E0716292}"/>
          </ac:spMkLst>
        </pc:spChg>
      </pc:sldChg>
    </pc:docChg>
  </pc:docChgLst>
  <pc:docChgLst>
    <pc:chgData name="Joana ISTE" userId="690a906a-2e94-4c87-80dd-d20cdaa76009" providerId="ADAL" clId="{FF1E933F-707A-40CE-A64D-52F184F81227}"/>
    <pc:docChg chg="undo custSel addSld delSld modSld sldOrd">
      <pc:chgData name="Joana ISTE" userId="690a906a-2e94-4c87-80dd-d20cdaa76009" providerId="ADAL" clId="{FF1E933F-707A-40CE-A64D-52F184F81227}" dt="2022-08-31T09:03:15.972" v="1189" actId="20577"/>
      <pc:docMkLst>
        <pc:docMk/>
      </pc:docMkLst>
      <pc:sldChg chg="modSp mod">
        <pc:chgData name="Joana ISTE" userId="690a906a-2e94-4c87-80dd-d20cdaa76009" providerId="ADAL" clId="{FF1E933F-707A-40CE-A64D-52F184F81227}" dt="2022-08-31T09:01:55.407" v="1171" actId="1035"/>
        <pc:sldMkLst>
          <pc:docMk/>
          <pc:sldMk cId="3167660960" sldId="261"/>
        </pc:sldMkLst>
        <pc:picChg chg="mod">
          <ac:chgData name="Joana ISTE" userId="690a906a-2e94-4c87-80dd-d20cdaa76009" providerId="ADAL" clId="{FF1E933F-707A-40CE-A64D-52F184F81227}" dt="2022-08-31T09:01:55.407" v="1171" actId="1035"/>
          <ac:picMkLst>
            <pc:docMk/>
            <pc:sldMk cId="3167660960" sldId="261"/>
            <ac:picMk id="7" creationId="{36BFFCED-2A9A-CBC4-4825-FA81DED029E6}"/>
          </ac:picMkLst>
        </pc:picChg>
      </pc:sldChg>
      <pc:sldChg chg="modSp mod">
        <pc:chgData name="Joana ISTE" userId="690a906a-2e94-4c87-80dd-d20cdaa76009" providerId="ADAL" clId="{FF1E933F-707A-40CE-A64D-52F184F81227}" dt="2022-08-31T08:24:42.263" v="977" actId="20577"/>
        <pc:sldMkLst>
          <pc:docMk/>
          <pc:sldMk cId="667866561" sldId="262"/>
        </pc:sldMkLst>
        <pc:spChg chg="mod">
          <ac:chgData name="Joana ISTE" userId="690a906a-2e94-4c87-80dd-d20cdaa76009" providerId="ADAL" clId="{FF1E933F-707A-40CE-A64D-52F184F81227}" dt="2022-08-31T08:24:42.263" v="977" actId="20577"/>
          <ac:spMkLst>
            <pc:docMk/>
            <pc:sldMk cId="667866561" sldId="262"/>
            <ac:spMk id="2" creationId="{3349D025-06A8-48BA-2F35-DA6BCB9FF8AA}"/>
          </ac:spMkLst>
        </pc:spChg>
      </pc:sldChg>
      <pc:sldChg chg="modSp mod">
        <pc:chgData name="Joana ISTE" userId="690a906a-2e94-4c87-80dd-d20cdaa76009" providerId="ADAL" clId="{FF1E933F-707A-40CE-A64D-52F184F81227}" dt="2022-08-31T07:28:46.231" v="214" actId="20577"/>
        <pc:sldMkLst>
          <pc:docMk/>
          <pc:sldMk cId="1371084955" sldId="269"/>
        </pc:sldMkLst>
        <pc:spChg chg="mod">
          <ac:chgData name="Joana ISTE" userId="690a906a-2e94-4c87-80dd-d20cdaa76009" providerId="ADAL" clId="{FF1E933F-707A-40CE-A64D-52F184F81227}" dt="2022-08-31T07:28:46.231" v="214" actId="20577"/>
          <ac:spMkLst>
            <pc:docMk/>
            <pc:sldMk cId="1371084955" sldId="269"/>
            <ac:spMk id="6" creationId="{9E513DC6-6872-EC60-89F5-C3F9E0716292}"/>
          </ac:spMkLst>
        </pc:spChg>
      </pc:sldChg>
      <pc:sldChg chg="modSp mod">
        <pc:chgData name="Joana ISTE" userId="690a906a-2e94-4c87-80dd-d20cdaa76009" providerId="ADAL" clId="{FF1E933F-707A-40CE-A64D-52F184F81227}" dt="2022-08-31T08:31:38.353" v="979"/>
        <pc:sldMkLst>
          <pc:docMk/>
          <pc:sldMk cId="3012803784" sldId="271"/>
        </pc:sldMkLst>
        <pc:spChg chg="mod">
          <ac:chgData name="Joana ISTE" userId="690a906a-2e94-4c87-80dd-d20cdaa76009" providerId="ADAL" clId="{FF1E933F-707A-40CE-A64D-52F184F81227}" dt="2022-08-31T08:31:38.353" v="979"/>
          <ac:spMkLst>
            <pc:docMk/>
            <pc:sldMk cId="3012803784" sldId="271"/>
            <ac:spMk id="2" creationId="{3349D025-06A8-48BA-2F35-DA6BCB9FF8AA}"/>
          </ac:spMkLst>
        </pc:spChg>
      </pc:sldChg>
      <pc:sldChg chg="modSp mod">
        <pc:chgData name="Joana ISTE" userId="690a906a-2e94-4c87-80dd-d20cdaa76009" providerId="ADAL" clId="{FF1E933F-707A-40CE-A64D-52F184F81227}" dt="2022-08-31T09:02:59.851" v="1181" actId="1035"/>
        <pc:sldMkLst>
          <pc:docMk/>
          <pc:sldMk cId="734504522" sldId="272"/>
        </pc:sldMkLst>
        <pc:spChg chg="mod">
          <ac:chgData name="Joana ISTE" userId="690a906a-2e94-4c87-80dd-d20cdaa76009" providerId="ADAL" clId="{FF1E933F-707A-40CE-A64D-52F184F81227}" dt="2022-08-31T08:31:42.630" v="980"/>
          <ac:spMkLst>
            <pc:docMk/>
            <pc:sldMk cId="734504522" sldId="272"/>
            <ac:spMk id="2" creationId="{3349D025-06A8-48BA-2F35-DA6BCB9FF8AA}"/>
          </ac:spMkLst>
        </pc:spChg>
        <pc:spChg chg="mod">
          <ac:chgData name="Joana ISTE" userId="690a906a-2e94-4c87-80dd-d20cdaa76009" providerId="ADAL" clId="{FF1E933F-707A-40CE-A64D-52F184F81227}" dt="2022-08-31T09:02:59.851" v="1181" actId="1035"/>
          <ac:spMkLst>
            <pc:docMk/>
            <pc:sldMk cId="734504522" sldId="272"/>
            <ac:spMk id="29" creationId="{0656F7D4-84B6-0E17-EC92-809704043D51}"/>
          </ac:spMkLst>
        </pc:spChg>
        <pc:picChg chg="mod">
          <ac:chgData name="Joana ISTE" userId="690a906a-2e94-4c87-80dd-d20cdaa76009" providerId="ADAL" clId="{FF1E933F-707A-40CE-A64D-52F184F81227}" dt="2022-08-31T09:02:53.294" v="1173" actId="1076"/>
          <ac:picMkLst>
            <pc:docMk/>
            <pc:sldMk cId="734504522" sldId="272"/>
            <ac:picMk id="7" creationId="{6B81EFE1-0D21-A007-0061-DF908B83B7B4}"/>
          </ac:picMkLst>
        </pc:picChg>
      </pc:sldChg>
      <pc:sldChg chg="modSp mod">
        <pc:chgData name="Joana ISTE" userId="690a906a-2e94-4c87-80dd-d20cdaa76009" providerId="ADAL" clId="{FF1E933F-707A-40CE-A64D-52F184F81227}" dt="2022-08-31T09:03:15.972" v="1189" actId="20577"/>
        <pc:sldMkLst>
          <pc:docMk/>
          <pc:sldMk cId="2574542818" sldId="273"/>
        </pc:sldMkLst>
        <pc:spChg chg="mod">
          <ac:chgData name="Joana ISTE" userId="690a906a-2e94-4c87-80dd-d20cdaa76009" providerId="ADAL" clId="{FF1E933F-707A-40CE-A64D-52F184F81227}" dt="2022-08-31T08:31:49.033" v="981"/>
          <ac:spMkLst>
            <pc:docMk/>
            <pc:sldMk cId="2574542818" sldId="273"/>
            <ac:spMk id="2" creationId="{3349D025-06A8-48BA-2F35-DA6BCB9FF8AA}"/>
          </ac:spMkLst>
        </pc:spChg>
        <pc:spChg chg="mod">
          <ac:chgData name="Joana ISTE" userId="690a906a-2e94-4c87-80dd-d20cdaa76009" providerId="ADAL" clId="{FF1E933F-707A-40CE-A64D-52F184F81227}" dt="2022-08-31T09:03:15.972" v="1189" actId="20577"/>
          <ac:spMkLst>
            <pc:docMk/>
            <pc:sldMk cId="2574542818" sldId="273"/>
            <ac:spMk id="6" creationId="{9E513DC6-6872-EC60-89F5-C3F9E0716292}"/>
          </ac:spMkLst>
        </pc:spChg>
      </pc:sldChg>
      <pc:sldChg chg="add">
        <pc:chgData name="Joana ISTE" userId="690a906a-2e94-4c87-80dd-d20cdaa76009" providerId="ADAL" clId="{FF1E933F-707A-40CE-A64D-52F184F81227}" dt="2022-08-31T07:28:58.466" v="215"/>
        <pc:sldMkLst>
          <pc:docMk/>
          <pc:sldMk cId="3087979770" sldId="274"/>
        </pc:sldMkLst>
      </pc:sldChg>
      <pc:sldChg chg="addSp modSp add mod ord">
        <pc:chgData name="Joana ISTE" userId="690a906a-2e94-4c87-80dd-d20cdaa76009" providerId="ADAL" clId="{FF1E933F-707A-40CE-A64D-52F184F81227}" dt="2022-08-31T08:40:41.146" v="1153" actId="1076"/>
        <pc:sldMkLst>
          <pc:docMk/>
          <pc:sldMk cId="1621918960" sldId="275"/>
        </pc:sldMkLst>
        <pc:spChg chg="mod">
          <ac:chgData name="Joana ISTE" userId="690a906a-2e94-4c87-80dd-d20cdaa76009" providerId="ADAL" clId="{FF1E933F-707A-40CE-A64D-52F184F81227}" dt="2022-08-31T07:31:10.676" v="285" actId="20577"/>
          <ac:spMkLst>
            <pc:docMk/>
            <pc:sldMk cId="1621918960" sldId="275"/>
            <ac:spMk id="2" creationId="{3349D025-06A8-48BA-2F35-DA6BCB9FF8AA}"/>
          </ac:spMkLst>
        </pc:spChg>
        <pc:spChg chg="mod">
          <ac:chgData name="Joana ISTE" userId="690a906a-2e94-4c87-80dd-d20cdaa76009" providerId="ADAL" clId="{FF1E933F-707A-40CE-A64D-52F184F81227}" dt="2022-08-31T08:40:32.997" v="1152" actId="20577"/>
          <ac:spMkLst>
            <pc:docMk/>
            <pc:sldMk cId="1621918960" sldId="275"/>
            <ac:spMk id="6" creationId="{9E513DC6-6872-EC60-89F5-C3F9E0716292}"/>
          </ac:spMkLst>
        </pc:spChg>
        <pc:spChg chg="mod">
          <ac:chgData name="Joana ISTE" userId="690a906a-2e94-4c87-80dd-d20cdaa76009" providerId="ADAL" clId="{FF1E933F-707A-40CE-A64D-52F184F81227}" dt="2022-08-31T08:37:59.151" v="1115" actId="164"/>
          <ac:spMkLst>
            <pc:docMk/>
            <pc:sldMk cId="1621918960" sldId="275"/>
            <ac:spMk id="10" creationId="{35D1DCF9-0857-3D31-B7F3-34B255C1126E}"/>
          </ac:spMkLst>
        </pc:spChg>
        <pc:grpChg chg="add mod">
          <ac:chgData name="Joana ISTE" userId="690a906a-2e94-4c87-80dd-d20cdaa76009" providerId="ADAL" clId="{FF1E933F-707A-40CE-A64D-52F184F81227}" dt="2022-08-31T08:40:09.211" v="1145" actId="1076"/>
          <ac:grpSpMkLst>
            <pc:docMk/>
            <pc:sldMk cId="1621918960" sldId="275"/>
            <ac:grpSpMk id="3" creationId="{11D876B6-BEE9-242D-E03F-AD88A2B6369C}"/>
          </ac:grpSpMkLst>
        </pc:grpChg>
        <pc:picChg chg="mod">
          <ac:chgData name="Joana ISTE" userId="690a906a-2e94-4c87-80dd-d20cdaa76009" providerId="ADAL" clId="{FF1E933F-707A-40CE-A64D-52F184F81227}" dt="2022-08-31T08:37:59.151" v="1115" actId="164"/>
          <ac:picMkLst>
            <pc:docMk/>
            <pc:sldMk cId="1621918960" sldId="275"/>
            <ac:picMk id="8" creationId="{BEDAA0AB-C8D8-242F-8BBA-FBDEBB7DC1B6}"/>
          </ac:picMkLst>
        </pc:picChg>
        <pc:picChg chg="add mod">
          <ac:chgData name="Joana ISTE" userId="690a906a-2e94-4c87-80dd-d20cdaa76009" providerId="ADAL" clId="{FF1E933F-707A-40CE-A64D-52F184F81227}" dt="2022-08-31T08:40:41.146" v="1153" actId="1076"/>
          <ac:picMkLst>
            <pc:docMk/>
            <pc:sldMk cId="1621918960" sldId="275"/>
            <ac:picMk id="9" creationId="{BB42DC9B-D09E-7312-39F8-FE1039B97B4C}"/>
          </ac:picMkLst>
        </pc:picChg>
      </pc:sldChg>
      <pc:sldChg chg="add del">
        <pc:chgData name="Joana ISTE" userId="690a906a-2e94-4c87-80dd-d20cdaa76009" providerId="ADAL" clId="{FF1E933F-707A-40CE-A64D-52F184F81227}" dt="2022-08-31T07:30:39.119" v="217" actId="47"/>
        <pc:sldMkLst>
          <pc:docMk/>
          <pc:sldMk cId="1816838824" sldId="275"/>
        </pc:sldMkLst>
      </pc:sldChg>
      <pc:sldChg chg="addSp delSp modSp add del mod">
        <pc:chgData name="Joana ISTE" userId="690a906a-2e94-4c87-80dd-d20cdaa76009" providerId="ADAL" clId="{FF1E933F-707A-40CE-A64D-52F184F81227}" dt="2022-08-31T08:39:16.881" v="1144" actId="47"/>
        <pc:sldMkLst>
          <pc:docMk/>
          <pc:sldMk cId="2887492505" sldId="276"/>
        </pc:sldMkLst>
        <pc:spChg chg="mod">
          <ac:chgData name="Joana ISTE" userId="690a906a-2e94-4c87-80dd-d20cdaa76009" providerId="ADAL" clId="{FF1E933F-707A-40CE-A64D-52F184F81227}" dt="2022-08-31T07:33:31.046" v="329"/>
          <ac:spMkLst>
            <pc:docMk/>
            <pc:sldMk cId="2887492505" sldId="276"/>
            <ac:spMk id="2" creationId="{3349D025-06A8-48BA-2F35-DA6BCB9FF8AA}"/>
          </ac:spMkLst>
        </pc:spChg>
        <pc:spChg chg="mod">
          <ac:chgData name="Joana ISTE" userId="690a906a-2e94-4c87-80dd-d20cdaa76009" providerId="ADAL" clId="{FF1E933F-707A-40CE-A64D-52F184F81227}" dt="2022-08-31T07:45:36.650" v="541" actId="20577"/>
          <ac:spMkLst>
            <pc:docMk/>
            <pc:sldMk cId="2887492505" sldId="276"/>
            <ac:spMk id="6" creationId="{9E513DC6-6872-EC60-89F5-C3F9E0716292}"/>
          </ac:spMkLst>
        </pc:spChg>
        <pc:spChg chg="mod">
          <ac:chgData name="Joana ISTE" userId="690a906a-2e94-4c87-80dd-d20cdaa76009" providerId="ADAL" clId="{FF1E933F-707A-40CE-A64D-52F184F81227}" dt="2022-08-31T07:45:10.154" v="494" actId="164"/>
          <ac:spMkLst>
            <pc:docMk/>
            <pc:sldMk cId="2887492505" sldId="276"/>
            <ac:spMk id="9" creationId="{92A20260-27B5-206F-7923-FB912970CA2D}"/>
          </ac:spMkLst>
        </pc:spChg>
        <pc:grpChg chg="add mod">
          <ac:chgData name="Joana ISTE" userId="690a906a-2e94-4c87-80dd-d20cdaa76009" providerId="ADAL" clId="{FF1E933F-707A-40CE-A64D-52F184F81227}" dt="2022-08-31T07:45:52.782" v="543" actId="1076"/>
          <ac:grpSpMkLst>
            <pc:docMk/>
            <pc:sldMk cId="2887492505" sldId="276"/>
            <ac:grpSpMk id="10" creationId="{BF07EC3B-A3E4-1756-4F49-2581400BFA59}"/>
          </ac:grpSpMkLst>
        </pc:grpChg>
        <pc:picChg chg="del">
          <ac:chgData name="Joana ISTE" userId="690a906a-2e94-4c87-80dd-d20cdaa76009" providerId="ADAL" clId="{FF1E933F-707A-40CE-A64D-52F184F81227}" dt="2022-08-31T07:34:35.265" v="331" actId="478"/>
          <ac:picMkLst>
            <pc:docMk/>
            <pc:sldMk cId="2887492505" sldId="276"/>
            <ac:picMk id="7" creationId="{72D53F6A-9D37-4C39-2370-B45BEEB4C423}"/>
          </ac:picMkLst>
        </pc:picChg>
        <pc:picChg chg="add mod ord">
          <ac:chgData name="Joana ISTE" userId="690a906a-2e94-4c87-80dd-d20cdaa76009" providerId="ADAL" clId="{FF1E933F-707A-40CE-A64D-52F184F81227}" dt="2022-08-31T07:45:10.154" v="494" actId="164"/>
          <ac:picMkLst>
            <pc:docMk/>
            <pc:sldMk cId="2887492505" sldId="276"/>
            <ac:picMk id="8" creationId="{46D92E4F-FF56-1113-4F40-7DA82D84958E}"/>
          </ac:picMkLst>
        </pc:picChg>
        <pc:picChg chg="del">
          <ac:chgData name="Joana ISTE" userId="690a906a-2e94-4c87-80dd-d20cdaa76009" providerId="ADAL" clId="{FF1E933F-707A-40CE-A64D-52F184F81227}" dt="2022-08-31T07:34:00.339" v="330" actId="478"/>
          <ac:picMkLst>
            <pc:docMk/>
            <pc:sldMk cId="2887492505" sldId="276"/>
            <ac:picMk id="12" creationId="{0E6D938B-CB5C-7DA3-987D-DC9F2E913581}"/>
          </ac:picMkLst>
        </pc:picChg>
      </pc:sldChg>
      <pc:sldChg chg="add del">
        <pc:chgData name="Joana ISTE" userId="690a906a-2e94-4c87-80dd-d20cdaa76009" providerId="ADAL" clId="{FF1E933F-707A-40CE-A64D-52F184F81227}" dt="2022-08-31T07:32:50.706" v="327" actId="47"/>
        <pc:sldMkLst>
          <pc:docMk/>
          <pc:sldMk cId="3960385858" sldId="276"/>
        </pc:sldMkLst>
      </pc:sldChg>
      <pc:sldChg chg="addSp delSp modSp add mod">
        <pc:chgData name="Joana ISTE" userId="690a906a-2e94-4c87-80dd-d20cdaa76009" providerId="ADAL" clId="{FF1E933F-707A-40CE-A64D-52F184F81227}" dt="2022-08-31T08:55:47.353" v="1169" actId="1036"/>
        <pc:sldMkLst>
          <pc:docMk/>
          <pc:sldMk cId="3832333799" sldId="277"/>
        </pc:sldMkLst>
        <pc:spChg chg="mod">
          <ac:chgData name="Joana ISTE" userId="690a906a-2e94-4c87-80dd-d20cdaa76009" providerId="ADAL" clId="{FF1E933F-707A-40CE-A64D-52F184F81227}" dt="2022-08-31T07:47:11.947" v="612" actId="20577"/>
          <ac:spMkLst>
            <pc:docMk/>
            <pc:sldMk cId="3832333799" sldId="277"/>
            <ac:spMk id="6" creationId="{9E513DC6-6872-EC60-89F5-C3F9E0716292}"/>
          </ac:spMkLst>
        </pc:spChg>
        <pc:grpChg chg="del">
          <ac:chgData name="Joana ISTE" userId="690a906a-2e94-4c87-80dd-d20cdaa76009" providerId="ADAL" clId="{FF1E933F-707A-40CE-A64D-52F184F81227}" dt="2022-08-31T07:45:57.186" v="545" actId="478"/>
          <ac:grpSpMkLst>
            <pc:docMk/>
            <pc:sldMk cId="3832333799" sldId="277"/>
            <ac:grpSpMk id="10" creationId="{BF07EC3B-A3E4-1756-4F49-2581400BFA59}"/>
          </ac:grpSpMkLst>
        </pc:grpChg>
        <pc:picChg chg="add mod">
          <ac:chgData name="Joana ISTE" userId="690a906a-2e94-4c87-80dd-d20cdaa76009" providerId="ADAL" clId="{FF1E933F-707A-40CE-A64D-52F184F81227}" dt="2022-08-31T08:55:47.353" v="1169" actId="1036"/>
          <ac:picMkLst>
            <pc:docMk/>
            <pc:sldMk cId="3832333799" sldId="277"/>
            <ac:picMk id="7" creationId="{9C482F66-0F13-49EE-E613-F7476AEB9562}"/>
          </ac:picMkLst>
        </pc:picChg>
      </pc:sldChg>
      <pc:sldChg chg="addSp delSp modSp add mod">
        <pc:chgData name="Joana ISTE" userId="690a906a-2e94-4c87-80dd-d20cdaa76009" providerId="ADAL" clId="{FF1E933F-707A-40CE-A64D-52F184F81227}" dt="2022-08-31T08:41:11.978" v="1162" actId="1076"/>
        <pc:sldMkLst>
          <pc:docMk/>
          <pc:sldMk cId="684917858" sldId="278"/>
        </pc:sldMkLst>
        <pc:spChg chg="mod">
          <ac:chgData name="Joana ISTE" userId="690a906a-2e94-4c87-80dd-d20cdaa76009" providerId="ADAL" clId="{FF1E933F-707A-40CE-A64D-52F184F81227}" dt="2022-08-31T08:41:07.017" v="1160" actId="6549"/>
          <ac:spMkLst>
            <pc:docMk/>
            <pc:sldMk cId="684917858" sldId="278"/>
            <ac:spMk id="6" creationId="{9E513DC6-6872-EC60-89F5-C3F9E0716292}"/>
          </ac:spMkLst>
        </pc:spChg>
        <pc:spChg chg="add mod">
          <ac:chgData name="Joana ISTE" userId="690a906a-2e94-4c87-80dd-d20cdaa76009" providerId="ADAL" clId="{FF1E933F-707A-40CE-A64D-52F184F81227}" dt="2022-08-31T08:02:58.960" v="838" actId="164"/>
          <ac:spMkLst>
            <pc:docMk/>
            <pc:sldMk cId="684917858" sldId="278"/>
            <ac:spMk id="11" creationId="{8E95F6B9-8D7B-74E7-E748-06EAD9D12691}"/>
          </ac:spMkLst>
        </pc:spChg>
        <pc:spChg chg="add mod">
          <ac:chgData name="Joana ISTE" userId="690a906a-2e94-4c87-80dd-d20cdaa76009" providerId="ADAL" clId="{FF1E933F-707A-40CE-A64D-52F184F81227}" dt="2022-08-31T08:02:58.960" v="838" actId="164"/>
          <ac:spMkLst>
            <pc:docMk/>
            <pc:sldMk cId="684917858" sldId="278"/>
            <ac:spMk id="13" creationId="{5AF48F61-78EE-C05C-6A81-2D3CCC145F35}"/>
          </ac:spMkLst>
        </pc:spChg>
        <pc:spChg chg="add mod">
          <ac:chgData name="Joana ISTE" userId="690a906a-2e94-4c87-80dd-d20cdaa76009" providerId="ADAL" clId="{FF1E933F-707A-40CE-A64D-52F184F81227}" dt="2022-08-31T08:02:58.960" v="838" actId="164"/>
          <ac:spMkLst>
            <pc:docMk/>
            <pc:sldMk cId="684917858" sldId="278"/>
            <ac:spMk id="14" creationId="{A9F41D51-CDE6-2249-9F85-5D596B09C670}"/>
          </ac:spMkLst>
        </pc:spChg>
        <pc:spChg chg="add mod">
          <ac:chgData name="Joana ISTE" userId="690a906a-2e94-4c87-80dd-d20cdaa76009" providerId="ADAL" clId="{FF1E933F-707A-40CE-A64D-52F184F81227}" dt="2022-08-31T08:22:36.407" v="929" actId="164"/>
          <ac:spMkLst>
            <pc:docMk/>
            <pc:sldMk cId="684917858" sldId="278"/>
            <ac:spMk id="18" creationId="{9FC06FC2-AB77-764F-6F12-7C36934C93E8}"/>
          </ac:spMkLst>
        </pc:spChg>
        <pc:grpChg chg="add mod">
          <ac:chgData name="Joana ISTE" userId="690a906a-2e94-4c87-80dd-d20cdaa76009" providerId="ADAL" clId="{FF1E933F-707A-40CE-A64D-52F184F81227}" dt="2022-08-31T08:03:20.781" v="846" actId="1076"/>
          <ac:grpSpMkLst>
            <pc:docMk/>
            <pc:sldMk cId="684917858" sldId="278"/>
            <ac:grpSpMk id="15" creationId="{24D5D181-1C7F-F785-92C8-9D12B6810413}"/>
          </ac:grpSpMkLst>
        </pc:grpChg>
        <pc:grpChg chg="add mod">
          <ac:chgData name="Joana ISTE" userId="690a906a-2e94-4c87-80dd-d20cdaa76009" providerId="ADAL" clId="{FF1E933F-707A-40CE-A64D-52F184F81227}" dt="2022-08-31T08:41:11.978" v="1162" actId="1076"/>
          <ac:grpSpMkLst>
            <pc:docMk/>
            <pc:sldMk cId="684917858" sldId="278"/>
            <ac:grpSpMk id="19" creationId="{807EAA87-5634-BA3A-E6F3-09ACB1EDDE0B}"/>
          </ac:grpSpMkLst>
        </pc:grpChg>
        <pc:picChg chg="del">
          <ac:chgData name="Joana ISTE" userId="690a906a-2e94-4c87-80dd-d20cdaa76009" providerId="ADAL" clId="{FF1E933F-707A-40CE-A64D-52F184F81227}" dt="2022-08-31T07:47:47.665" v="618" actId="478"/>
          <ac:picMkLst>
            <pc:docMk/>
            <pc:sldMk cId="684917858" sldId="278"/>
            <ac:picMk id="7" creationId="{9C482F66-0F13-49EE-E613-F7476AEB9562}"/>
          </ac:picMkLst>
        </pc:picChg>
        <pc:picChg chg="add del mod">
          <ac:chgData name="Joana ISTE" userId="690a906a-2e94-4c87-80dd-d20cdaa76009" providerId="ADAL" clId="{FF1E933F-707A-40CE-A64D-52F184F81227}" dt="2022-08-31T07:54:40.012" v="633" actId="478"/>
          <ac:picMkLst>
            <pc:docMk/>
            <pc:sldMk cId="684917858" sldId="278"/>
            <ac:picMk id="8" creationId="{DD67E121-76F4-A9BB-84C8-8F6D900B6BBE}"/>
          </ac:picMkLst>
        </pc:picChg>
        <pc:picChg chg="add mod">
          <ac:chgData name="Joana ISTE" userId="690a906a-2e94-4c87-80dd-d20cdaa76009" providerId="ADAL" clId="{FF1E933F-707A-40CE-A64D-52F184F81227}" dt="2022-08-31T08:02:58.960" v="838" actId="164"/>
          <ac:picMkLst>
            <pc:docMk/>
            <pc:sldMk cId="684917858" sldId="278"/>
            <ac:picMk id="10" creationId="{8FD64177-E9F9-48FA-4DA8-25E0827F0B08}"/>
          </ac:picMkLst>
        </pc:picChg>
        <pc:picChg chg="add mod">
          <ac:chgData name="Joana ISTE" userId="690a906a-2e94-4c87-80dd-d20cdaa76009" providerId="ADAL" clId="{FF1E933F-707A-40CE-A64D-52F184F81227}" dt="2022-08-31T08:22:36.407" v="929" actId="164"/>
          <ac:picMkLst>
            <pc:docMk/>
            <pc:sldMk cId="684917858" sldId="278"/>
            <ac:picMk id="17" creationId="{39F6E679-99D1-DCF2-4007-E5CB5593E8FA}"/>
          </ac:picMkLst>
        </pc:picChg>
      </pc:sldChg>
      <pc:sldChg chg="addSp delSp modSp new del mod">
        <pc:chgData name="Joana ISTE" userId="690a906a-2e94-4c87-80dd-d20cdaa76009" providerId="ADAL" clId="{FF1E933F-707A-40CE-A64D-52F184F81227}" dt="2022-08-31T08:34:19.580" v="983" actId="47"/>
        <pc:sldMkLst>
          <pc:docMk/>
          <pc:sldMk cId="3757728197" sldId="279"/>
        </pc:sldMkLst>
        <pc:picChg chg="add del mod">
          <ac:chgData name="Joana ISTE" userId="690a906a-2e94-4c87-80dd-d20cdaa76009" providerId="ADAL" clId="{FF1E933F-707A-40CE-A64D-52F184F81227}" dt="2022-08-31T08:01:26.888" v="825" actId="478"/>
          <ac:picMkLst>
            <pc:docMk/>
            <pc:sldMk cId="3757728197" sldId="279"/>
            <ac:picMk id="8" creationId="{30237858-8DE9-3D21-B6B2-4A5691934428}"/>
          </ac:picMkLst>
        </pc:picChg>
        <pc:picChg chg="add del mod">
          <ac:chgData name="Joana ISTE" userId="690a906a-2e94-4c87-80dd-d20cdaa76009" providerId="ADAL" clId="{FF1E933F-707A-40CE-A64D-52F184F81227}" dt="2022-08-31T08:22:59.170" v="949" actId="478"/>
          <ac:picMkLst>
            <pc:docMk/>
            <pc:sldMk cId="3757728197" sldId="279"/>
            <ac:picMk id="10" creationId="{35C91D7E-A572-4D6C-4303-4AC0E83DD437}"/>
          </ac:picMkLst>
        </pc:picChg>
      </pc:sldChg>
      <pc:sldChg chg="delSp modSp add mod">
        <pc:chgData name="Joana ISTE" userId="690a906a-2e94-4c87-80dd-d20cdaa76009" providerId="ADAL" clId="{FF1E933F-707A-40CE-A64D-52F184F81227}" dt="2022-08-31T08:52:50.174" v="1165" actId="20577"/>
        <pc:sldMkLst>
          <pc:docMk/>
          <pc:sldMk cId="3653914543" sldId="280"/>
        </pc:sldMkLst>
        <pc:spChg chg="mod">
          <ac:chgData name="Joana ISTE" userId="690a906a-2e94-4c87-80dd-d20cdaa76009" providerId="ADAL" clId="{FF1E933F-707A-40CE-A64D-52F184F81227}" dt="2022-08-31T08:52:50.174" v="1165" actId="20577"/>
          <ac:spMkLst>
            <pc:docMk/>
            <pc:sldMk cId="3653914543" sldId="280"/>
            <ac:spMk id="6" creationId="{9E513DC6-6872-EC60-89F5-C3F9E0716292}"/>
          </ac:spMkLst>
        </pc:spChg>
        <pc:grpChg chg="del">
          <ac:chgData name="Joana ISTE" userId="690a906a-2e94-4c87-80dd-d20cdaa76009" providerId="ADAL" clId="{FF1E933F-707A-40CE-A64D-52F184F81227}" dt="2022-08-31T08:34:24.791" v="984" actId="478"/>
          <ac:grpSpMkLst>
            <pc:docMk/>
            <pc:sldMk cId="3653914543" sldId="280"/>
            <ac:grpSpMk id="15" creationId="{24D5D181-1C7F-F785-92C8-9D12B6810413}"/>
          </ac:grpSpMkLst>
        </pc:grpChg>
        <pc:grpChg chg="del">
          <ac:chgData name="Joana ISTE" userId="690a906a-2e94-4c87-80dd-d20cdaa76009" providerId="ADAL" clId="{FF1E933F-707A-40CE-A64D-52F184F81227}" dt="2022-08-31T08:34:28.242" v="985" actId="478"/>
          <ac:grpSpMkLst>
            <pc:docMk/>
            <pc:sldMk cId="3653914543" sldId="280"/>
            <ac:grpSpMk id="19" creationId="{807EAA87-5634-BA3A-E6F3-09ACB1EDDE0B}"/>
          </ac:grpSpMkLst>
        </pc:grpChg>
      </pc:sldChg>
    </pc:docChg>
  </pc:docChgLst>
  <pc:docChgLst>
    <pc:chgData name="Joana ISTE" userId="690a906a-2e94-4c87-80dd-d20cdaa76009" providerId="ADAL" clId="{8B9B8A16-A46B-432C-A5C3-A7912D8A39A8}"/>
    <pc:docChg chg="custSel modSld">
      <pc:chgData name="Joana ISTE" userId="690a906a-2e94-4c87-80dd-d20cdaa76009" providerId="ADAL" clId="{8B9B8A16-A46B-432C-A5C3-A7912D8A39A8}" dt="2022-08-16T15:18:08.037" v="46" actId="20577"/>
      <pc:docMkLst>
        <pc:docMk/>
      </pc:docMkLst>
      <pc:sldChg chg="addSp delSp modSp mod">
        <pc:chgData name="Joana ISTE" userId="690a906a-2e94-4c87-80dd-d20cdaa76009" providerId="ADAL" clId="{8B9B8A16-A46B-432C-A5C3-A7912D8A39A8}" dt="2022-08-16T15:18:08.037" v="46" actId="20577"/>
        <pc:sldMkLst>
          <pc:docMk/>
          <pc:sldMk cId="1371084955" sldId="269"/>
        </pc:sldMkLst>
        <pc:spChg chg="add del mod">
          <ac:chgData name="Joana ISTE" userId="690a906a-2e94-4c87-80dd-d20cdaa76009" providerId="ADAL" clId="{8B9B8A16-A46B-432C-A5C3-A7912D8A39A8}" dt="2022-08-16T15:14:42.215" v="13" actId="478"/>
          <ac:spMkLst>
            <pc:docMk/>
            <pc:sldMk cId="1371084955" sldId="269"/>
            <ac:spMk id="3" creationId="{EADFCB7F-F5F2-4C66-890B-C83B44EFDF65}"/>
          </ac:spMkLst>
        </pc:spChg>
        <pc:spChg chg="mod">
          <ac:chgData name="Joana ISTE" userId="690a906a-2e94-4c87-80dd-d20cdaa76009" providerId="ADAL" clId="{8B9B8A16-A46B-432C-A5C3-A7912D8A39A8}" dt="2022-08-16T15:18:08.037" v="46" actId="20577"/>
          <ac:spMkLst>
            <pc:docMk/>
            <pc:sldMk cId="1371084955" sldId="269"/>
            <ac:spMk id="6" creationId="{9E513DC6-6872-EC60-89F5-C3F9E0716292}"/>
          </ac:spMkLst>
        </pc:spChg>
      </pc:sldChg>
    </pc:docChg>
  </pc:docChgLst>
  <pc:docChgLst>
    <pc:chgData name="Joana ISTE" userId="690a906a-2e94-4c87-80dd-d20cdaa76009" providerId="ADAL" clId="{ECF8EE17-FB0A-4619-BBCD-D7CB218D9144}"/>
    <pc:docChg chg="undo redo custSel addSld modSld sldOrd">
      <pc:chgData name="Joana ISTE" userId="690a906a-2e94-4c87-80dd-d20cdaa76009" providerId="ADAL" clId="{ECF8EE17-FB0A-4619-BBCD-D7CB218D9144}" dt="2022-08-17T10:27:08.603" v="1854" actId="5793"/>
      <pc:docMkLst>
        <pc:docMk/>
      </pc:docMkLst>
      <pc:sldChg chg="ord">
        <pc:chgData name="Joana ISTE" userId="690a906a-2e94-4c87-80dd-d20cdaa76009" providerId="ADAL" clId="{ECF8EE17-FB0A-4619-BBCD-D7CB218D9144}" dt="2022-08-17T10:17:14.497" v="1490"/>
        <pc:sldMkLst>
          <pc:docMk/>
          <pc:sldMk cId="3167660960" sldId="261"/>
        </pc:sldMkLst>
      </pc:sldChg>
      <pc:sldChg chg="addSp delSp modSp mod">
        <pc:chgData name="Joana ISTE" userId="690a906a-2e94-4c87-80dd-d20cdaa76009" providerId="ADAL" clId="{ECF8EE17-FB0A-4619-BBCD-D7CB218D9144}" dt="2022-08-17T09:16:55.726" v="842" actId="20577"/>
        <pc:sldMkLst>
          <pc:docMk/>
          <pc:sldMk cId="667866561" sldId="262"/>
        </pc:sldMkLst>
        <pc:spChg chg="mod">
          <ac:chgData name="Joana ISTE" userId="690a906a-2e94-4c87-80dd-d20cdaa76009" providerId="ADAL" clId="{ECF8EE17-FB0A-4619-BBCD-D7CB218D9144}" dt="2022-08-17T09:16:55.726" v="842" actId="20577"/>
          <ac:spMkLst>
            <pc:docMk/>
            <pc:sldMk cId="667866561" sldId="262"/>
            <ac:spMk id="6" creationId="{9E513DC6-6872-EC60-89F5-C3F9E0716292}"/>
          </ac:spMkLst>
        </pc:spChg>
        <pc:spChg chg="del">
          <ac:chgData name="Joana ISTE" userId="690a906a-2e94-4c87-80dd-d20cdaa76009" providerId="ADAL" clId="{ECF8EE17-FB0A-4619-BBCD-D7CB218D9144}" dt="2022-08-17T08:49:47.432" v="351" actId="478"/>
          <ac:spMkLst>
            <pc:docMk/>
            <pc:sldMk cId="667866561" sldId="262"/>
            <ac:spMk id="10" creationId="{35D1DCF9-0857-3D31-B7F3-34B255C1126E}"/>
          </ac:spMkLst>
        </pc:spChg>
        <pc:picChg chg="add mod">
          <ac:chgData name="Joana ISTE" userId="690a906a-2e94-4c87-80dd-d20cdaa76009" providerId="ADAL" clId="{ECF8EE17-FB0A-4619-BBCD-D7CB218D9144}" dt="2022-08-17T09:10:05.387" v="748" actId="1076"/>
          <ac:picMkLst>
            <pc:docMk/>
            <pc:sldMk cId="667866561" sldId="262"/>
            <ac:picMk id="7" creationId="{BD4F8EC5-A466-BB70-89E8-9C754D0F9F5D}"/>
          </ac:picMkLst>
        </pc:picChg>
        <pc:picChg chg="del mod">
          <ac:chgData name="Joana ISTE" userId="690a906a-2e94-4c87-80dd-d20cdaa76009" providerId="ADAL" clId="{ECF8EE17-FB0A-4619-BBCD-D7CB218D9144}" dt="2022-08-17T08:49:45.926" v="350" actId="478"/>
          <ac:picMkLst>
            <pc:docMk/>
            <pc:sldMk cId="667866561" sldId="262"/>
            <ac:picMk id="8" creationId="{BEDAA0AB-C8D8-242F-8BBA-FBDEBB7DC1B6}"/>
          </ac:picMkLst>
        </pc:picChg>
      </pc:sldChg>
      <pc:sldChg chg="modSp mod">
        <pc:chgData name="Joana ISTE" userId="690a906a-2e94-4c87-80dd-d20cdaa76009" providerId="ADAL" clId="{ECF8EE17-FB0A-4619-BBCD-D7CB218D9144}" dt="2022-08-17T08:37:24.267" v="24" actId="20577"/>
        <pc:sldMkLst>
          <pc:docMk/>
          <pc:sldMk cId="4089484665" sldId="265"/>
        </pc:sldMkLst>
        <pc:spChg chg="mod">
          <ac:chgData name="Joana ISTE" userId="690a906a-2e94-4c87-80dd-d20cdaa76009" providerId="ADAL" clId="{ECF8EE17-FB0A-4619-BBCD-D7CB218D9144}" dt="2022-08-17T08:37:24.267" v="24" actId="20577"/>
          <ac:spMkLst>
            <pc:docMk/>
            <pc:sldMk cId="4089484665" sldId="265"/>
            <ac:spMk id="26" creationId="{825FCEA1-42F0-08F5-EF27-22403C18DFBE}"/>
          </ac:spMkLst>
        </pc:spChg>
      </pc:sldChg>
      <pc:sldChg chg="addSp delSp modSp mod">
        <pc:chgData name="Joana ISTE" userId="690a906a-2e94-4c87-80dd-d20cdaa76009" providerId="ADAL" clId="{ECF8EE17-FB0A-4619-BBCD-D7CB218D9144}" dt="2022-08-17T08:57:46.682" v="572" actId="20577"/>
        <pc:sldMkLst>
          <pc:docMk/>
          <pc:sldMk cId="1371084955" sldId="269"/>
        </pc:sldMkLst>
        <pc:spChg chg="mod">
          <ac:chgData name="Joana ISTE" userId="690a906a-2e94-4c87-80dd-d20cdaa76009" providerId="ADAL" clId="{ECF8EE17-FB0A-4619-BBCD-D7CB218D9144}" dt="2022-08-17T08:57:46.682" v="572" actId="20577"/>
          <ac:spMkLst>
            <pc:docMk/>
            <pc:sldMk cId="1371084955" sldId="269"/>
            <ac:spMk id="6" creationId="{9E513DC6-6872-EC60-89F5-C3F9E0716292}"/>
          </ac:spMkLst>
        </pc:spChg>
        <pc:spChg chg="add mod">
          <ac:chgData name="Joana ISTE" userId="690a906a-2e94-4c87-80dd-d20cdaa76009" providerId="ADAL" clId="{ECF8EE17-FB0A-4619-BBCD-D7CB218D9144}" dt="2022-08-17T08:42:23.795" v="147" actId="208"/>
          <ac:spMkLst>
            <pc:docMk/>
            <pc:sldMk cId="1371084955" sldId="269"/>
            <ac:spMk id="8" creationId="{BBAF8D75-D967-ADC0-B4C2-EB146D7D87A9}"/>
          </ac:spMkLst>
        </pc:spChg>
        <pc:spChg chg="add mod">
          <ac:chgData name="Joana ISTE" userId="690a906a-2e94-4c87-80dd-d20cdaa76009" providerId="ADAL" clId="{ECF8EE17-FB0A-4619-BBCD-D7CB218D9144}" dt="2022-08-17T08:46:43.089" v="298" actId="1037"/>
          <ac:spMkLst>
            <pc:docMk/>
            <pc:sldMk cId="1371084955" sldId="269"/>
            <ac:spMk id="11" creationId="{6E713810-541D-B5E5-0197-930E5C42E63D}"/>
          </ac:spMkLst>
        </pc:spChg>
        <pc:picChg chg="add mod">
          <ac:chgData name="Joana ISTE" userId="690a906a-2e94-4c87-80dd-d20cdaa76009" providerId="ADAL" clId="{ECF8EE17-FB0A-4619-BBCD-D7CB218D9144}" dt="2022-08-17T08:41:41.565" v="141" actId="14100"/>
          <ac:picMkLst>
            <pc:docMk/>
            <pc:sldMk cId="1371084955" sldId="269"/>
            <ac:picMk id="7" creationId="{0DCC0AA6-AFC6-BF12-AB1D-DCA90C70C1AA}"/>
          </ac:picMkLst>
        </pc:picChg>
        <pc:picChg chg="add del mod">
          <ac:chgData name="Joana ISTE" userId="690a906a-2e94-4c87-80dd-d20cdaa76009" providerId="ADAL" clId="{ECF8EE17-FB0A-4619-BBCD-D7CB218D9144}" dt="2022-08-17T08:46:18.223" v="288" actId="478"/>
          <ac:picMkLst>
            <pc:docMk/>
            <pc:sldMk cId="1371084955" sldId="269"/>
            <ac:picMk id="10" creationId="{9CCD4280-C509-1817-20E9-F2EF1B7413C3}"/>
          </ac:picMkLst>
        </pc:picChg>
      </pc:sldChg>
      <pc:sldChg chg="modSp add mod">
        <pc:chgData name="Joana ISTE" userId="690a906a-2e94-4c87-80dd-d20cdaa76009" providerId="ADAL" clId="{ECF8EE17-FB0A-4619-BBCD-D7CB218D9144}" dt="2022-08-17T08:49:42.513" v="348" actId="1036"/>
        <pc:sldMkLst>
          <pc:docMk/>
          <pc:sldMk cId="2414809855" sldId="270"/>
        </pc:sldMkLst>
        <pc:spChg chg="mod">
          <ac:chgData name="Joana ISTE" userId="690a906a-2e94-4c87-80dd-d20cdaa76009" providerId="ADAL" clId="{ECF8EE17-FB0A-4619-BBCD-D7CB218D9144}" dt="2022-08-17T08:49:25.032" v="305" actId="1076"/>
          <ac:spMkLst>
            <pc:docMk/>
            <pc:sldMk cId="2414809855" sldId="270"/>
            <ac:spMk id="4" creationId="{BAC146F7-C0C5-DEAB-78E9-6893607CAE9C}"/>
          </ac:spMkLst>
        </pc:spChg>
        <pc:spChg chg="mod">
          <ac:chgData name="Joana ISTE" userId="690a906a-2e94-4c87-80dd-d20cdaa76009" providerId="ADAL" clId="{ECF8EE17-FB0A-4619-BBCD-D7CB218D9144}" dt="2022-08-17T08:49:25.032" v="305" actId="1076"/>
          <ac:spMkLst>
            <pc:docMk/>
            <pc:sldMk cId="2414809855" sldId="270"/>
            <ac:spMk id="5" creationId="{182BAA51-1BCB-F466-8234-4142E8D3D09F}"/>
          </ac:spMkLst>
        </pc:spChg>
        <pc:spChg chg="mod">
          <ac:chgData name="Joana ISTE" userId="690a906a-2e94-4c87-80dd-d20cdaa76009" providerId="ADAL" clId="{ECF8EE17-FB0A-4619-BBCD-D7CB218D9144}" dt="2022-08-17T08:49:27.779" v="307" actId="6549"/>
          <ac:spMkLst>
            <pc:docMk/>
            <pc:sldMk cId="2414809855" sldId="270"/>
            <ac:spMk id="6" creationId="{9E513DC6-6872-EC60-89F5-C3F9E0716292}"/>
          </ac:spMkLst>
        </pc:spChg>
        <pc:spChg chg="mod">
          <ac:chgData name="Joana ISTE" userId="690a906a-2e94-4c87-80dd-d20cdaa76009" providerId="ADAL" clId="{ECF8EE17-FB0A-4619-BBCD-D7CB218D9144}" dt="2022-08-17T08:49:42.513" v="348" actId="1036"/>
          <ac:spMkLst>
            <pc:docMk/>
            <pc:sldMk cId="2414809855" sldId="270"/>
            <ac:spMk id="10" creationId="{35D1DCF9-0857-3D31-B7F3-34B255C1126E}"/>
          </ac:spMkLst>
        </pc:spChg>
        <pc:picChg chg="mod">
          <ac:chgData name="Joana ISTE" userId="690a906a-2e94-4c87-80dd-d20cdaa76009" providerId="ADAL" clId="{ECF8EE17-FB0A-4619-BBCD-D7CB218D9144}" dt="2022-08-17T08:49:42.513" v="348" actId="1036"/>
          <ac:picMkLst>
            <pc:docMk/>
            <pc:sldMk cId="2414809855" sldId="270"/>
            <ac:picMk id="8" creationId="{BEDAA0AB-C8D8-242F-8BBA-FBDEBB7DC1B6}"/>
          </ac:picMkLst>
        </pc:picChg>
      </pc:sldChg>
      <pc:sldChg chg="addSp delSp modSp add mod">
        <pc:chgData name="Joana ISTE" userId="690a906a-2e94-4c87-80dd-d20cdaa76009" providerId="ADAL" clId="{ECF8EE17-FB0A-4619-BBCD-D7CB218D9144}" dt="2022-08-17T09:23:53.130" v="988" actId="164"/>
        <pc:sldMkLst>
          <pc:docMk/>
          <pc:sldMk cId="3012803784" sldId="271"/>
        </pc:sldMkLst>
        <pc:spChg chg="mod">
          <ac:chgData name="Joana ISTE" userId="690a906a-2e94-4c87-80dd-d20cdaa76009" providerId="ADAL" clId="{ECF8EE17-FB0A-4619-BBCD-D7CB218D9144}" dt="2022-08-17T09:23:22.147" v="986" actId="20577"/>
          <ac:spMkLst>
            <pc:docMk/>
            <pc:sldMk cId="3012803784" sldId="271"/>
            <ac:spMk id="6" creationId="{9E513DC6-6872-EC60-89F5-C3F9E0716292}"/>
          </ac:spMkLst>
        </pc:spChg>
        <pc:spChg chg="add del">
          <ac:chgData name="Joana ISTE" userId="690a906a-2e94-4c87-80dd-d20cdaa76009" providerId="ADAL" clId="{ECF8EE17-FB0A-4619-BBCD-D7CB218D9144}" dt="2022-08-17T09:20:26.176" v="945" actId="478"/>
          <ac:spMkLst>
            <pc:docMk/>
            <pc:sldMk cId="3012803784" sldId="271"/>
            <ac:spMk id="9" creationId="{9E5D45AB-6939-93DE-9B9E-B271D0D363E7}"/>
          </ac:spMkLst>
        </pc:spChg>
        <pc:spChg chg="add mod">
          <ac:chgData name="Joana ISTE" userId="690a906a-2e94-4c87-80dd-d20cdaa76009" providerId="ADAL" clId="{ECF8EE17-FB0A-4619-BBCD-D7CB218D9144}" dt="2022-08-17T09:23:53.130" v="988" actId="164"/>
          <ac:spMkLst>
            <pc:docMk/>
            <pc:sldMk cId="3012803784" sldId="271"/>
            <ac:spMk id="12" creationId="{EE0138BF-E256-6F2D-0E18-AC422AA57892}"/>
          </ac:spMkLst>
        </pc:spChg>
        <pc:spChg chg="add mod">
          <ac:chgData name="Joana ISTE" userId="690a906a-2e94-4c87-80dd-d20cdaa76009" providerId="ADAL" clId="{ECF8EE17-FB0A-4619-BBCD-D7CB218D9144}" dt="2022-08-17T09:23:53.130" v="988" actId="164"/>
          <ac:spMkLst>
            <pc:docMk/>
            <pc:sldMk cId="3012803784" sldId="271"/>
            <ac:spMk id="13" creationId="{72EBEF5E-AF48-0D3A-EB3B-B61FCD56BFB6}"/>
          </ac:spMkLst>
        </pc:spChg>
        <pc:spChg chg="add mod">
          <ac:chgData name="Joana ISTE" userId="690a906a-2e94-4c87-80dd-d20cdaa76009" providerId="ADAL" clId="{ECF8EE17-FB0A-4619-BBCD-D7CB218D9144}" dt="2022-08-17T09:23:53.130" v="988" actId="164"/>
          <ac:spMkLst>
            <pc:docMk/>
            <pc:sldMk cId="3012803784" sldId="271"/>
            <ac:spMk id="14" creationId="{AB407AB7-E132-C6DB-2C50-1A6108352D98}"/>
          </ac:spMkLst>
        </pc:spChg>
        <pc:spChg chg="add del">
          <ac:chgData name="Joana ISTE" userId="690a906a-2e94-4c87-80dd-d20cdaa76009" providerId="ADAL" clId="{ECF8EE17-FB0A-4619-BBCD-D7CB218D9144}" dt="2022-08-17T09:21:20.756" v="957" actId="478"/>
          <ac:spMkLst>
            <pc:docMk/>
            <pc:sldMk cId="3012803784" sldId="271"/>
            <ac:spMk id="15" creationId="{416176DC-D1F1-7ED5-A57E-D473C16F9017}"/>
          </ac:spMkLst>
        </pc:spChg>
        <pc:spChg chg="add mod">
          <ac:chgData name="Joana ISTE" userId="690a906a-2e94-4c87-80dd-d20cdaa76009" providerId="ADAL" clId="{ECF8EE17-FB0A-4619-BBCD-D7CB218D9144}" dt="2022-08-17T09:23:53.130" v="988" actId="164"/>
          <ac:spMkLst>
            <pc:docMk/>
            <pc:sldMk cId="3012803784" sldId="271"/>
            <ac:spMk id="16" creationId="{49F76177-958A-2A7D-72D6-B109EFA089F5}"/>
          </ac:spMkLst>
        </pc:spChg>
        <pc:spChg chg="add mod">
          <ac:chgData name="Joana ISTE" userId="690a906a-2e94-4c87-80dd-d20cdaa76009" providerId="ADAL" clId="{ECF8EE17-FB0A-4619-BBCD-D7CB218D9144}" dt="2022-08-17T09:23:53.130" v="988" actId="164"/>
          <ac:spMkLst>
            <pc:docMk/>
            <pc:sldMk cId="3012803784" sldId="271"/>
            <ac:spMk id="17" creationId="{DFCA979F-46FF-B4EF-18AC-AB6AB9437756}"/>
          </ac:spMkLst>
        </pc:spChg>
        <pc:spChg chg="add mod">
          <ac:chgData name="Joana ISTE" userId="690a906a-2e94-4c87-80dd-d20cdaa76009" providerId="ADAL" clId="{ECF8EE17-FB0A-4619-BBCD-D7CB218D9144}" dt="2022-08-17T09:23:53.130" v="988" actId="164"/>
          <ac:spMkLst>
            <pc:docMk/>
            <pc:sldMk cId="3012803784" sldId="271"/>
            <ac:spMk id="18" creationId="{B92EEED9-D7AF-7CCC-71BD-9509787535CA}"/>
          </ac:spMkLst>
        </pc:spChg>
        <pc:spChg chg="add mod">
          <ac:chgData name="Joana ISTE" userId="690a906a-2e94-4c87-80dd-d20cdaa76009" providerId="ADAL" clId="{ECF8EE17-FB0A-4619-BBCD-D7CB218D9144}" dt="2022-08-17T09:23:53.130" v="988" actId="164"/>
          <ac:spMkLst>
            <pc:docMk/>
            <pc:sldMk cId="3012803784" sldId="271"/>
            <ac:spMk id="19" creationId="{2B8EF557-7A6A-B4EF-597F-1860CD22FF95}"/>
          </ac:spMkLst>
        </pc:spChg>
        <pc:spChg chg="add mod">
          <ac:chgData name="Joana ISTE" userId="690a906a-2e94-4c87-80dd-d20cdaa76009" providerId="ADAL" clId="{ECF8EE17-FB0A-4619-BBCD-D7CB218D9144}" dt="2022-08-17T09:23:53.130" v="988" actId="164"/>
          <ac:spMkLst>
            <pc:docMk/>
            <pc:sldMk cId="3012803784" sldId="271"/>
            <ac:spMk id="20" creationId="{FF36BA6E-68A5-07F2-1DA1-C11E701E93B9}"/>
          </ac:spMkLst>
        </pc:spChg>
        <pc:spChg chg="add mod">
          <ac:chgData name="Joana ISTE" userId="690a906a-2e94-4c87-80dd-d20cdaa76009" providerId="ADAL" clId="{ECF8EE17-FB0A-4619-BBCD-D7CB218D9144}" dt="2022-08-17T09:23:53.130" v="988" actId="164"/>
          <ac:spMkLst>
            <pc:docMk/>
            <pc:sldMk cId="3012803784" sldId="271"/>
            <ac:spMk id="21" creationId="{658EDE85-A121-4223-29E9-F3812DD2182E}"/>
          </ac:spMkLst>
        </pc:spChg>
        <pc:grpChg chg="add mod">
          <ac:chgData name="Joana ISTE" userId="690a906a-2e94-4c87-80dd-d20cdaa76009" providerId="ADAL" clId="{ECF8EE17-FB0A-4619-BBCD-D7CB218D9144}" dt="2022-08-17T09:23:53.130" v="988" actId="164"/>
          <ac:grpSpMkLst>
            <pc:docMk/>
            <pc:sldMk cId="3012803784" sldId="271"/>
            <ac:grpSpMk id="22" creationId="{A2AF9B7B-27F5-2B8B-70B9-65296A15F790}"/>
          </ac:grpSpMkLst>
        </pc:grpChg>
        <pc:picChg chg="del">
          <ac:chgData name="Joana ISTE" userId="690a906a-2e94-4c87-80dd-d20cdaa76009" providerId="ADAL" clId="{ECF8EE17-FB0A-4619-BBCD-D7CB218D9144}" dt="2022-08-17T09:10:13.452" v="750" actId="478"/>
          <ac:picMkLst>
            <pc:docMk/>
            <pc:sldMk cId="3012803784" sldId="271"/>
            <ac:picMk id="7" creationId="{BD4F8EC5-A466-BB70-89E8-9C754D0F9F5D}"/>
          </ac:picMkLst>
        </pc:picChg>
        <pc:picChg chg="add del mod">
          <ac:chgData name="Joana ISTE" userId="690a906a-2e94-4c87-80dd-d20cdaa76009" providerId="ADAL" clId="{ECF8EE17-FB0A-4619-BBCD-D7CB218D9144}" dt="2022-08-17T09:19:40.045" v="934" actId="478"/>
          <ac:picMkLst>
            <pc:docMk/>
            <pc:sldMk cId="3012803784" sldId="271"/>
            <ac:picMk id="8" creationId="{CADB429D-BA74-E911-4A3D-1184F8980CD4}"/>
          </ac:picMkLst>
        </pc:picChg>
        <pc:picChg chg="add mod ord">
          <ac:chgData name="Joana ISTE" userId="690a906a-2e94-4c87-80dd-d20cdaa76009" providerId="ADAL" clId="{ECF8EE17-FB0A-4619-BBCD-D7CB218D9144}" dt="2022-08-17T09:23:53.130" v="988" actId="164"/>
          <ac:picMkLst>
            <pc:docMk/>
            <pc:sldMk cId="3012803784" sldId="271"/>
            <ac:picMk id="11" creationId="{6D37F668-B4FF-881B-2262-578CF5EC97C8}"/>
          </ac:picMkLst>
        </pc:picChg>
      </pc:sldChg>
      <pc:sldChg chg="addSp delSp modSp add mod">
        <pc:chgData name="Joana ISTE" userId="690a906a-2e94-4c87-80dd-d20cdaa76009" providerId="ADAL" clId="{ECF8EE17-FB0A-4619-BBCD-D7CB218D9144}" dt="2022-08-17T10:24:27.823" v="1586" actId="1036"/>
        <pc:sldMkLst>
          <pc:docMk/>
          <pc:sldMk cId="734504522" sldId="272"/>
        </pc:sldMkLst>
        <pc:spChg chg="mod">
          <ac:chgData name="Joana ISTE" userId="690a906a-2e94-4c87-80dd-d20cdaa76009" providerId="ADAL" clId="{ECF8EE17-FB0A-4619-BBCD-D7CB218D9144}" dt="2022-08-17T10:06:13.332" v="1475" actId="20577"/>
          <ac:spMkLst>
            <pc:docMk/>
            <pc:sldMk cId="734504522" sldId="272"/>
            <ac:spMk id="6" creationId="{9E513DC6-6872-EC60-89F5-C3F9E0716292}"/>
          </ac:spMkLst>
        </pc:spChg>
        <pc:spChg chg="add del mod">
          <ac:chgData name="Joana ISTE" userId="690a906a-2e94-4c87-80dd-d20cdaa76009" providerId="ADAL" clId="{ECF8EE17-FB0A-4619-BBCD-D7CB218D9144}" dt="2022-08-17T10:01:49.274" v="1267"/>
          <ac:spMkLst>
            <pc:docMk/>
            <pc:sldMk cId="734504522" sldId="272"/>
            <ac:spMk id="8" creationId="{42393E32-2AC0-19B6-AACF-A584042059AF}"/>
          </ac:spMkLst>
        </pc:spChg>
        <pc:spChg chg="add del mod">
          <ac:chgData name="Joana ISTE" userId="690a906a-2e94-4c87-80dd-d20cdaa76009" providerId="ADAL" clId="{ECF8EE17-FB0A-4619-BBCD-D7CB218D9144}" dt="2022-08-17T10:01:57.294" v="1270" actId="478"/>
          <ac:spMkLst>
            <pc:docMk/>
            <pc:sldMk cId="734504522" sldId="272"/>
            <ac:spMk id="9" creationId="{51385CAD-50EF-AB0C-5E63-3E9DE86159A0}"/>
          </ac:spMkLst>
        </pc:spChg>
        <pc:spChg chg="add del mod">
          <ac:chgData name="Joana ISTE" userId="690a906a-2e94-4c87-80dd-d20cdaa76009" providerId="ADAL" clId="{ECF8EE17-FB0A-4619-BBCD-D7CB218D9144}" dt="2022-08-17T10:03:26.844" v="1280" actId="478"/>
          <ac:spMkLst>
            <pc:docMk/>
            <pc:sldMk cId="734504522" sldId="272"/>
            <ac:spMk id="10" creationId="{B3FAD1CC-B737-0397-D110-798759FA7AA7}"/>
          </ac:spMkLst>
        </pc:spChg>
        <pc:spChg chg="del">
          <ac:chgData name="Joana ISTE" userId="690a906a-2e94-4c87-80dd-d20cdaa76009" providerId="ADAL" clId="{ECF8EE17-FB0A-4619-BBCD-D7CB218D9144}" dt="2022-08-17T09:24:02.827" v="990" actId="478"/>
          <ac:spMkLst>
            <pc:docMk/>
            <pc:sldMk cId="734504522" sldId="272"/>
            <ac:spMk id="12" creationId="{EE0138BF-E256-6F2D-0E18-AC422AA57892}"/>
          </ac:spMkLst>
        </pc:spChg>
        <pc:spChg chg="del">
          <ac:chgData name="Joana ISTE" userId="690a906a-2e94-4c87-80dd-d20cdaa76009" providerId="ADAL" clId="{ECF8EE17-FB0A-4619-BBCD-D7CB218D9144}" dt="2022-08-17T09:24:02.827" v="990" actId="478"/>
          <ac:spMkLst>
            <pc:docMk/>
            <pc:sldMk cId="734504522" sldId="272"/>
            <ac:spMk id="13" creationId="{72EBEF5E-AF48-0D3A-EB3B-B61FCD56BFB6}"/>
          </ac:spMkLst>
        </pc:spChg>
        <pc:spChg chg="del">
          <ac:chgData name="Joana ISTE" userId="690a906a-2e94-4c87-80dd-d20cdaa76009" providerId="ADAL" clId="{ECF8EE17-FB0A-4619-BBCD-D7CB218D9144}" dt="2022-08-17T09:24:02.827" v="990" actId="478"/>
          <ac:spMkLst>
            <pc:docMk/>
            <pc:sldMk cId="734504522" sldId="272"/>
            <ac:spMk id="14" creationId="{AB407AB7-E132-C6DB-2C50-1A6108352D98}"/>
          </ac:spMkLst>
        </pc:spChg>
        <pc:spChg chg="add mod">
          <ac:chgData name="Joana ISTE" userId="690a906a-2e94-4c87-80dd-d20cdaa76009" providerId="ADAL" clId="{ECF8EE17-FB0A-4619-BBCD-D7CB218D9144}" dt="2022-08-17T10:03:45.823" v="1282" actId="20577"/>
          <ac:spMkLst>
            <pc:docMk/>
            <pc:sldMk cId="734504522" sldId="272"/>
            <ac:spMk id="15" creationId="{D6CDEA10-E289-D271-BED0-5F5574873B55}"/>
          </ac:spMkLst>
        </pc:spChg>
        <pc:spChg chg="del">
          <ac:chgData name="Joana ISTE" userId="690a906a-2e94-4c87-80dd-d20cdaa76009" providerId="ADAL" clId="{ECF8EE17-FB0A-4619-BBCD-D7CB218D9144}" dt="2022-08-17T09:24:02.827" v="990" actId="478"/>
          <ac:spMkLst>
            <pc:docMk/>
            <pc:sldMk cId="734504522" sldId="272"/>
            <ac:spMk id="16" creationId="{49F76177-958A-2A7D-72D6-B109EFA089F5}"/>
          </ac:spMkLst>
        </pc:spChg>
        <pc:spChg chg="del">
          <ac:chgData name="Joana ISTE" userId="690a906a-2e94-4c87-80dd-d20cdaa76009" providerId="ADAL" clId="{ECF8EE17-FB0A-4619-BBCD-D7CB218D9144}" dt="2022-08-17T09:24:02.827" v="990" actId="478"/>
          <ac:spMkLst>
            <pc:docMk/>
            <pc:sldMk cId="734504522" sldId="272"/>
            <ac:spMk id="17" creationId="{DFCA979F-46FF-B4EF-18AC-AB6AB9437756}"/>
          </ac:spMkLst>
        </pc:spChg>
        <pc:spChg chg="del">
          <ac:chgData name="Joana ISTE" userId="690a906a-2e94-4c87-80dd-d20cdaa76009" providerId="ADAL" clId="{ECF8EE17-FB0A-4619-BBCD-D7CB218D9144}" dt="2022-08-17T09:24:02.827" v="990" actId="478"/>
          <ac:spMkLst>
            <pc:docMk/>
            <pc:sldMk cId="734504522" sldId="272"/>
            <ac:spMk id="18" creationId="{B92EEED9-D7AF-7CCC-71BD-9509787535CA}"/>
          </ac:spMkLst>
        </pc:spChg>
        <pc:spChg chg="del">
          <ac:chgData name="Joana ISTE" userId="690a906a-2e94-4c87-80dd-d20cdaa76009" providerId="ADAL" clId="{ECF8EE17-FB0A-4619-BBCD-D7CB218D9144}" dt="2022-08-17T09:24:02.827" v="990" actId="478"/>
          <ac:spMkLst>
            <pc:docMk/>
            <pc:sldMk cId="734504522" sldId="272"/>
            <ac:spMk id="19" creationId="{2B8EF557-7A6A-B4EF-597F-1860CD22FF95}"/>
          </ac:spMkLst>
        </pc:spChg>
        <pc:spChg chg="del">
          <ac:chgData name="Joana ISTE" userId="690a906a-2e94-4c87-80dd-d20cdaa76009" providerId="ADAL" clId="{ECF8EE17-FB0A-4619-BBCD-D7CB218D9144}" dt="2022-08-17T09:24:02.827" v="990" actId="478"/>
          <ac:spMkLst>
            <pc:docMk/>
            <pc:sldMk cId="734504522" sldId="272"/>
            <ac:spMk id="20" creationId="{FF36BA6E-68A5-07F2-1DA1-C11E701E93B9}"/>
          </ac:spMkLst>
        </pc:spChg>
        <pc:spChg chg="del">
          <ac:chgData name="Joana ISTE" userId="690a906a-2e94-4c87-80dd-d20cdaa76009" providerId="ADAL" clId="{ECF8EE17-FB0A-4619-BBCD-D7CB218D9144}" dt="2022-08-17T09:24:02.827" v="990" actId="478"/>
          <ac:spMkLst>
            <pc:docMk/>
            <pc:sldMk cId="734504522" sldId="272"/>
            <ac:spMk id="21" creationId="{658EDE85-A121-4223-29E9-F3812DD2182E}"/>
          </ac:spMkLst>
        </pc:spChg>
        <pc:spChg chg="add mod">
          <ac:chgData name="Joana ISTE" userId="690a906a-2e94-4c87-80dd-d20cdaa76009" providerId="ADAL" clId="{ECF8EE17-FB0A-4619-BBCD-D7CB218D9144}" dt="2022-08-17T10:04:33.813" v="1334" actId="1037"/>
          <ac:spMkLst>
            <pc:docMk/>
            <pc:sldMk cId="734504522" sldId="272"/>
            <ac:spMk id="22" creationId="{2DB0C36D-20C2-7560-AC54-C5524D4274E1}"/>
          </ac:spMkLst>
        </pc:spChg>
        <pc:spChg chg="add mod">
          <ac:chgData name="Joana ISTE" userId="690a906a-2e94-4c87-80dd-d20cdaa76009" providerId="ADAL" clId="{ECF8EE17-FB0A-4619-BBCD-D7CB218D9144}" dt="2022-08-17T10:04:09.853" v="1289" actId="1035"/>
          <ac:spMkLst>
            <pc:docMk/>
            <pc:sldMk cId="734504522" sldId="272"/>
            <ac:spMk id="23" creationId="{F4ABBBA6-BB65-02F9-E2D2-E2B44B011F86}"/>
          </ac:spMkLst>
        </pc:spChg>
        <pc:spChg chg="add mod">
          <ac:chgData name="Joana ISTE" userId="690a906a-2e94-4c87-80dd-d20cdaa76009" providerId="ADAL" clId="{ECF8EE17-FB0A-4619-BBCD-D7CB218D9144}" dt="2022-08-17T10:04:44.737" v="1378" actId="1036"/>
          <ac:spMkLst>
            <pc:docMk/>
            <pc:sldMk cId="734504522" sldId="272"/>
            <ac:spMk id="24" creationId="{86B777AB-AF79-D91F-BD47-E77BFEC9FF41}"/>
          </ac:spMkLst>
        </pc:spChg>
        <pc:spChg chg="add mod">
          <ac:chgData name="Joana ISTE" userId="690a906a-2e94-4c87-80dd-d20cdaa76009" providerId="ADAL" clId="{ECF8EE17-FB0A-4619-BBCD-D7CB218D9144}" dt="2022-08-17T10:06:24.242" v="1478" actId="1037"/>
          <ac:spMkLst>
            <pc:docMk/>
            <pc:sldMk cId="734504522" sldId="272"/>
            <ac:spMk id="25" creationId="{62D62FAF-16A5-B6FA-6193-46BF60B72122}"/>
          </ac:spMkLst>
        </pc:spChg>
        <pc:spChg chg="add mod">
          <ac:chgData name="Joana ISTE" userId="690a906a-2e94-4c87-80dd-d20cdaa76009" providerId="ADAL" clId="{ECF8EE17-FB0A-4619-BBCD-D7CB218D9144}" dt="2022-08-17T10:05:40.514" v="1472" actId="1036"/>
          <ac:spMkLst>
            <pc:docMk/>
            <pc:sldMk cId="734504522" sldId="272"/>
            <ac:spMk id="26" creationId="{D386D3D4-9AE3-58DB-3F36-CBDD3F90B2E7}"/>
          </ac:spMkLst>
        </pc:spChg>
        <pc:spChg chg="add mod">
          <ac:chgData name="Joana ISTE" userId="690a906a-2e94-4c87-80dd-d20cdaa76009" providerId="ADAL" clId="{ECF8EE17-FB0A-4619-BBCD-D7CB218D9144}" dt="2022-08-17T10:06:18.522" v="1476" actId="1038"/>
          <ac:spMkLst>
            <pc:docMk/>
            <pc:sldMk cId="734504522" sldId="272"/>
            <ac:spMk id="27" creationId="{3003AABE-DFDC-1B6E-FE69-CAC79001EDD6}"/>
          </ac:spMkLst>
        </pc:spChg>
        <pc:spChg chg="add mod">
          <ac:chgData name="Joana ISTE" userId="690a906a-2e94-4c87-80dd-d20cdaa76009" providerId="ADAL" clId="{ECF8EE17-FB0A-4619-BBCD-D7CB218D9144}" dt="2022-08-17T10:05:29.017" v="1393" actId="1076"/>
          <ac:spMkLst>
            <pc:docMk/>
            <pc:sldMk cId="734504522" sldId="272"/>
            <ac:spMk id="28" creationId="{A84A73CE-5491-8138-CC1B-B5970CB2B581}"/>
          </ac:spMkLst>
        </pc:spChg>
        <pc:spChg chg="add mod">
          <ac:chgData name="Joana ISTE" userId="690a906a-2e94-4c87-80dd-d20cdaa76009" providerId="ADAL" clId="{ECF8EE17-FB0A-4619-BBCD-D7CB218D9144}" dt="2022-08-17T10:24:27.823" v="1586" actId="1036"/>
          <ac:spMkLst>
            <pc:docMk/>
            <pc:sldMk cId="734504522" sldId="272"/>
            <ac:spMk id="29" creationId="{0656F7D4-84B6-0E17-EC92-809704043D51}"/>
          </ac:spMkLst>
        </pc:spChg>
        <pc:picChg chg="add mod">
          <ac:chgData name="Joana ISTE" userId="690a906a-2e94-4c87-80dd-d20cdaa76009" providerId="ADAL" clId="{ECF8EE17-FB0A-4619-BBCD-D7CB218D9144}" dt="2022-08-17T10:01:05.651" v="1264" actId="1076"/>
          <ac:picMkLst>
            <pc:docMk/>
            <pc:sldMk cId="734504522" sldId="272"/>
            <ac:picMk id="7" creationId="{6B81EFE1-0D21-A007-0061-DF908B83B7B4}"/>
          </ac:picMkLst>
        </pc:picChg>
        <pc:picChg chg="del">
          <ac:chgData name="Joana ISTE" userId="690a906a-2e94-4c87-80dd-d20cdaa76009" providerId="ADAL" clId="{ECF8EE17-FB0A-4619-BBCD-D7CB218D9144}" dt="2022-08-17T09:24:01.257" v="989" actId="478"/>
          <ac:picMkLst>
            <pc:docMk/>
            <pc:sldMk cId="734504522" sldId="272"/>
            <ac:picMk id="11" creationId="{6D37F668-B4FF-881B-2262-578CF5EC97C8}"/>
          </ac:picMkLst>
        </pc:picChg>
      </pc:sldChg>
      <pc:sldChg chg="delSp modSp add mod">
        <pc:chgData name="Joana ISTE" userId="690a906a-2e94-4c87-80dd-d20cdaa76009" providerId="ADAL" clId="{ECF8EE17-FB0A-4619-BBCD-D7CB218D9144}" dt="2022-08-17T10:27:08.603" v="1854" actId="5793"/>
        <pc:sldMkLst>
          <pc:docMk/>
          <pc:sldMk cId="2574542818" sldId="273"/>
        </pc:sldMkLst>
        <pc:spChg chg="mod">
          <ac:chgData name="Joana ISTE" userId="690a906a-2e94-4c87-80dd-d20cdaa76009" providerId="ADAL" clId="{ECF8EE17-FB0A-4619-BBCD-D7CB218D9144}" dt="2022-08-17T10:27:08.603" v="1854" actId="5793"/>
          <ac:spMkLst>
            <pc:docMk/>
            <pc:sldMk cId="2574542818" sldId="273"/>
            <ac:spMk id="6" creationId="{9E513DC6-6872-EC60-89F5-C3F9E0716292}"/>
          </ac:spMkLst>
        </pc:spChg>
        <pc:spChg chg="del">
          <ac:chgData name="Joana ISTE" userId="690a906a-2e94-4c87-80dd-d20cdaa76009" providerId="ADAL" clId="{ECF8EE17-FB0A-4619-BBCD-D7CB218D9144}" dt="2022-08-17T10:09:27.541" v="1480" actId="478"/>
          <ac:spMkLst>
            <pc:docMk/>
            <pc:sldMk cId="2574542818" sldId="273"/>
            <ac:spMk id="15" creationId="{D6CDEA10-E289-D271-BED0-5F5574873B55}"/>
          </ac:spMkLst>
        </pc:spChg>
        <pc:spChg chg="del">
          <ac:chgData name="Joana ISTE" userId="690a906a-2e94-4c87-80dd-d20cdaa76009" providerId="ADAL" clId="{ECF8EE17-FB0A-4619-BBCD-D7CB218D9144}" dt="2022-08-17T10:09:27.541" v="1480" actId="478"/>
          <ac:spMkLst>
            <pc:docMk/>
            <pc:sldMk cId="2574542818" sldId="273"/>
            <ac:spMk id="22" creationId="{2DB0C36D-20C2-7560-AC54-C5524D4274E1}"/>
          </ac:spMkLst>
        </pc:spChg>
        <pc:spChg chg="del">
          <ac:chgData name="Joana ISTE" userId="690a906a-2e94-4c87-80dd-d20cdaa76009" providerId="ADAL" clId="{ECF8EE17-FB0A-4619-BBCD-D7CB218D9144}" dt="2022-08-17T10:09:27.541" v="1480" actId="478"/>
          <ac:spMkLst>
            <pc:docMk/>
            <pc:sldMk cId="2574542818" sldId="273"/>
            <ac:spMk id="23" creationId="{F4ABBBA6-BB65-02F9-E2D2-E2B44B011F86}"/>
          </ac:spMkLst>
        </pc:spChg>
        <pc:spChg chg="del">
          <ac:chgData name="Joana ISTE" userId="690a906a-2e94-4c87-80dd-d20cdaa76009" providerId="ADAL" clId="{ECF8EE17-FB0A-4619-BBCD-D7CB218D9144}" dt="2022-08-17T10:09:27.541" v="1480" actId="478"/>
          <ac:spMkLst>
            <pc:docMk/>
            <pc:sldMk cId="2574542818" sldId="273"/>
            <ac:spMk id="24" creationId="{86B777AB-AF79-D91F-BD47-E77BFEC9FF41}"/>
          </ac:spMkLst>
        </pc:spChg>
        <pc:spChg chg="del">
          <ac:chgData name="Joana ISTE" userId="690a906a-2e94-4c87-80dd-d20cdaa76009" providerId="ADAL" clId="{ECF8EE17-FB0A-4619-BBCD-D7CB218D9144}" dt="2022-08-17T10:09:27.541" v="1480" actId="478"/>
          <ac:spMkLst>
            <pc:docMk/>
            <pc:sldMk cId="2574542818" sldId="273"/>
            <ac:spMk id="25" creationId="{62D62FAF-16A5-B6FA-6193-46BF60B72122}"/>
          </ac:spMkLst>
        </pc:spChg>
        <pc:spChg chg="del">
          <ac:chgData name="Joana ISTE" userId="690a906a-2e94-4c87-80dd-d20cdaa76009" providerId="ADAL" clId="{ECF8EE17-FB0A-4619-BBCD-D7CB218D9144}" dt="2022-08-17T10:09:27.541" v="1480" actId="478"/>
          <ac:spMkLst>
            <pc:docMk/>
            <pc:sldMk cId="2574542818" sldId="273"/>
            <ac:spMk id="26" creationId="{D386D3D4-9AE3-58DB-3F36-CBDD3F90B2E7}"/>
          </ac:spMkLst>
        </pc:spChg>
        <pc:spChg chg="del">
          <ac:chgData name="Joana ISTE" userId="690a906a-2e94-4c87-80dd-d20cdaa76009" providerId="ADAL" clId="{ECF8EE17-FB0A-4619-BBCD-D7CB218D9144}" dt="2022-08-17T10:09:27.541" v="1480" actId="478"/>
          <ac:spMkLst>
            <pc:docMk/>
            <pc:sldMk cId="2574542818" sldId="273"/>
            <ac:spMk id="27" creationId="{3003AABE-DFDC-1B6E-FE69-CAC79001EDD6}"/>
          </ac:spMkLst>
        </pc:spChg>
        <pc:spChg chg="del">
          <ac:chgData name="Joana ISTE" userId="690a906a-2e94-4c87-80dd-d20cdaa76009" providerId="ADAL" clId="{ECF8EE17-FB0A-4619-BBCD-D7CB218D9144}" dt="2022-08-17T10:09:27.541" v="1480" actId="478"/>
          <ac:spMkLst>
            <pc:docMk/>
            <pc:sldMk cId="2574542818" sldId="273"/>
            <ac:spMk id="28" creationId="{A84A73CE-5491-8138-CC1B-B5970CB2B581}"/>
          </ac:spMkLst>
        </pc:spChg>
        <pc:picChg chg="del">
          <ac:chgData name="Joana ISTE" userId="690a906a-2e94-4c87-80dd-d20cdaa76009" providerId="ADAL" clId="{ECF8EE17-FB0A-4619-BBCD-D7CB218D9144}" dt="2022-08-17T10:09:28.374" v="1481" actId="478"/>
          <ac:picMkLst>
            <pc:docMk/>
            <pc:sldMk cId="2574542818" sldId="273"/>
            <ac:picMk id="7" creationId="{6B81EFE1-0D21-A007-0061-DF908B83B7B4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947034" cy="499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328" tIns="46163" rIns="92328" bIns="46163" numCol="1" anchor="t" anchorCtr="0" compatLnSpc="1">
            <a:prstTxWarp prst="textNoShape">
              <a:avLst/>
            </a:prstTxWarp>
          </a:bodyPr>
          <a:lstStyle>
            <a:lvl1pPr defTabSz="921330"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6486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0642" y="1"/>
            <a:ext cx="2947033" cy="499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328" tIns="46163" rIns="92328" bIns="46163" numCol="1" anchor="t" anchorCtr="0" compatLnSpc="1">
            <a:prstTxWarp prst="textNoShape">
              <a:avLst/>
            </a:prstTxWarp>
          </a:bodyPr>
          <a:lstStyle>
            <a:lvl1pPr algn="r" defTabSz="921330"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6486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7214"/>
            <a:ext cx="2947034" cy="499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328" tIns="46163" rIns="92328" bIns="46163" numCol="1" anchor="b" anchorCtr="0" compatLnSpc="1">
            <a:prstTxWarp prst="textNoShape">
              <a:avLst/>
            </a:prstTxWarp>
          </a:bodyPr>
          <a:lstStyle>
            <a:lvl1pPr defTabSz="921330"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6486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0642" y="9427214"/>
            <a:ext cx="2947033" cy="499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328" tIns="46163" rIns="92328" bIns="46163" numCol="1" anchor="b" anchorCtr="0" compatLnSpc="1">
            <a:prstTxWarp prst="textNoShape">
              <a:avLst/>
            </a:prstTxWarp>
          </a:bodyPr>
          <a:lstStyle>
            <a:lvl1pPr algn="r" defTabSz="921330"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02CF2761-AFD7-4325-8B5B-91DD93EB2E8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635916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947034" cy="499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328" tIns="46163" rIns="92328" bIns="46163" numCol="1" anchor="t" anchorCtr="0" compatLnSpc="1">
            <a:prstTxWarp prst="textNoShape">
              <a:avLst/>
            </a:prstTxWarp>
          </a:bodyPr>
          <a:lstStyle>
            <a:lvl1pPr defTabSz="921330"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90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057" y="1"/>
            <a:ext cx="2947034" cy="499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328" tIns="46163" rIns="92328" bIns="46163" numCol="1" anchor="t" anchorCtr="0" compatLnSpc="1">
            <a:prstTxWarp prst="textNoShape">
              <a:avLst/>
            </a:prstTxWarp>
          </a:bodyPr>
          <a:lstStyle>
            <a:lvl1pPr algn="r" defTabSz="921330"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12788" y="271463"/>
            <a:ext cx="5734050" cy="43021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90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328153" y="4715193"/>
            <a:ext cx="6282459" cy="47817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328" tIns="46163" rIns="92328" bIns="4616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  <a:p>
            <a:pPr lvl="2"/>
            <a:r>
              <a:rPr lang="fr-FR" noProof="0"/>
              <a:t>Troisième niveau</a:t>
            </a:r>
          </a:p>
          <a:p>
            <a:pPr lvl="3"/>
            <a:r>
              <a:rPr lang="fr-FR" noProof="0"/>
              <a:t>Quatrième niveau</a:t>
            </a:r>
          </a:p>
          <a:p>
            <a:pPr lvl="4"/>
            <a:r>
              <a:rPr lang="fr-FR" noProof="0"/>
              <a:t>Cinquième niveau</a:t>
            </a:r>
          </a:p>
        </p:txBody>
      </p:sp>
      <p:sp>
        <p:nvSpPr>
          <p:cNvPr id="890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5629"/>
            <a:ext cx="2947034" cy="4994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328" tIns="46163" rIns="92328" bIns="46163" numCol="1" anchor="b" anchorCtr="0" compatLnSpc="1">
            <a:prstTxWarp prst="textNoShape">
              <a:avLst/>
            </a:prstTxWarp>
          </a:bodyPr>
          <a:lstStyle>
            <a:lvl1pPr defTabSz="921330"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90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057" y="9425629"/>
            <a:ext cx="2947034" cy="4994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328" tIns="46163" rIns="92328" bIns="46163" numCol="1" anchor="b" anchorCtr="0" compatLnSpc="1">
            <a:prstTxWarp prst="textNoShape">
              <a:avLst/>
            </a:prstTxWarp>
          </a:bodyPr>
          <a:lstStyle>
            <a:lvl1pPr algn="r" defTabSz="921330">
              <a:defRPr sz="900">
                <a:latin typeface="Arial" pitchFamily="34" charset="0"/>
              </a:defRPr>
            </a:lvl1pPr>
          </a:lstStyle>
          <a:p>
            <a:pPr>
              <a:defRPr/>
            </a:pPr>
            <a:fld id="{0E0349D6-4B31-43DE-9C2B-D17905950938}" type="slidenum">
              <a:rPr lang="fr-FR" sz="1200" smtClean="0"/>
              <a:pPr>
                <a:defRPr/>
              </a:pPr>
              <a:t>‹N°›</a:t>
            </a:fld>
            <a:endParaRPr lang="fr-FR" sz="1200" dirty="0"/>
          </a:p>
        </p:txBody>
      </p:sp>
    </p:spTree>
    <p:extLst>
      <p:ext uri="{BB962C8B-B14F-4D97-AF65-F5344CB8AC3E}">
        <p14:creationId xmlns:p14="http://schemas.microsoft.com/office/powerpoint/2010/main" val="220162262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10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369332"/>
          </a:xfrm>
        </p:spPr>
        <p:txBody>
          <a:bodyPr>
            <a:spAutoFit/>
          </a:bodyPr>
          <a:lstStyle>
            <a:lvl1pPr marL="0" indent="0" algn="ctr">
              <a:buFont typeface="Arial" pitchFamily="34" charset="0"/>
              <a:buNone/>
              <a:defRPr smtClean="0">
                <a:latin typeface="+mn-lt"/>
              </a:defRPr>
            </a:lvl1pPr>
          </a:lstStyle>
          <a:p>
            <a:pPr lvl="0"/>
            <a:r>
              <a:rPr lang="fr-FR" noProof="0"/>
              <a:t>Modifiez le style des sous-titres du masque</a:t>
            </a:r>
            <a:endParaRPr lang="fr-FR" noProof="0" dirty="0"/>
          </a:p>
        </p:txBody>
      </p:sp>
      <p:sp>
        <p:nvSpPr>
          <p:cNvPr id="20484" name="Rectangle 11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492443"/>
          </a:xfrm>
        </p:spPr>
        <p:txBody>
          <a:bodyPr>
            <a:spAutoFit/>
          </a:bodyPr>
          <a:lstStyle>
            <a:lvl1pPr algn="ctr">
              <a:defRPr smtClean="0">
                <a:latin typeface="+mj-lt"/>
              </a:defRPr>
            </a:lvl1pPr>
          </a:lstStyle>
          <a:p>
            <a:pPr lvl="0"/>
            <a:r>
              <a:rPr lang="fr-FR" noProof="0"/>
              <a:t>Modifiez le style du titre</a:t>
            </a:r>
            <a:endParaRPr lang="fr-FR" noProof="0" dirty="0"/>
          </a:p>
        </p:txBody>
      </p:sp>
      <p:sp>
        <p:nvSpPr>
          <p:cNvPr id="9" name="Rectangle 2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fld id="{44D10892-C4E8-41C3-B0C4-C91E7D33E4C8}" type="datetime1">
              <a:rPr lang="fr-FR" smtClean="0"/>
              <a:t>01/12/2022</a:t>
            </a:fld>
            <a:endParaRPr lang="fr-FR" dirty="0"/>
          </a:p>
        </p:txBody>
      </p:sp>
      <p:sp>
        <p:nvSpPr>
          <p:cNvPr id="10" name="Rectangle 3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dirty="0"/>
              <a:t>Sunnikan Consulting 2022 - Tous droits réservés</a:t>
            </a:r>
          </a:p>
        </p:txBody>
      </p:sp>
      <p:sp>
        <p:nvSpPr>
          <p:cNvPr id="11" name="Rectangle 4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76626A60-E19B-4FAA-BA51-296E0199772B}" type="slidenum">
              <a:rPr lang="fr-FR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E46E1-EDE0-4846-A3DA-2FF037462EE1}" type="datetime1">
              <a:rPr lang="fr-FR" smtClean="0"/>
              <a:t>01/12/2022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Sunnikan Consulting 2022 - Tous droits réservés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892552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628735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AEB0B-FDC7-4E15-9791-F77E925757B5}" type="datetime1">
              <a:rPr lang="fr-FR" smtClean="0"/>
              <a:t>01/12/2022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Sunnikan Consulting 2022 - Tous droits réservés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7" name="Rectangle 10"/>
          <p:cNvSpPr>
            <a:spLocks noGrp="1" noChangeArrowheads="1"/>
          </p:cNvSpPr>
          <p:nvPr>
            <p:ph idx="1"/>
          </p:nvPr>
        </p:nvSpPr>
        <p:spPr bwMode="auto">
          <a:xfrm>
            <a:off x="323528" y="1124744"/>
            <a:ext cx="7344816" cy="1588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algn="just">
              <a:defRPr/>
            </a:lvl1pPr>
            <a:lvl2pPr algn="just">
              <a:defRPr/>
            </a:lvl2pPr>
            <a:lvl3pPr algn="just">
              <a:defRPr/>
            </a:lvl3pPr>
            <a:lvl4pPr algn="just">
              <a:defRPr/>
            </a:lvl4pPr>
            <a:lvl5pPr algn="just"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767898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10"/>
          <p:cNvSpPr>
            <a:spLocks noGrp="1" noChangeArrowheads="1"/>
          </p:cNvSpPr>
          <p:nvPr>
            <p:ph type="subTitle" idx="1"/>
          </p:nvPr>
        </p:nvSpPr>
        <p:spPr>
          <a:xfrm>
            <a:off x="323528" y="1844824"/>
            <a:ext cx="8134672" cy="369332"/>
          </a:xfrm>
        </p:spPr>
        <p:txBody>
          <a:bodyPr wrap="square">
            <a:spAutoFit/>
          </a:bodyPr>
          <a:lstStyle>
            <a:lvl1pPr marL="342900" indent="-342900" algn="l">
              <a:buFont typeface="+mj-lt"/>
              <a:buAutoNum type="arabicPeriod"/>
              <a:defRPr smtClean="0">
                <a:latin typeface="+mn-lt"/>
              </a:defRPr>
            </a:lvl1pPr>
          </a:lstStyle>
          <a:p>
            <a:pPr lvl="0"/>
            <a:r>
              <a:rPr lang="fr-FR" noProof="0"/>
              <a:t>Modifiez le style des sous-titres du masque</a:t>
            </a:r>
          </a:p>
        </p:txBody>
      </p:sp>
      <p:sp>
        <p:nvSpPr>
          <p:cNvPr id="20484" name="Rectangle 11"/>
          <p:cNvSpPr>
            <a:spLocks noGrp="1" noChangeArrowheads="1"/>
          </p:cNvSpPr>
          <p:nvPr>
            <p:ph type="ctrTitle"/>
          </p:nvPr>
        </p:nvSpPr>
        <p:spPr>
          <a:xfrm>
            <a:off x="323528" y="764704"/>
            <a:ext cx="8134672" cy="584775"/>
          </a:xfrm>
        </p:spPr>
        <p:txBody>
          <a:bodyPr wrap="square">
            <a:spAutoFit/>
          </a:bodyPr>
          <a:lstStyle>
            <a:lvl1pPr algn="ctr">
              <a:defRPr sz="3200" b="1" smtClean="0">
                <a:latin typeface="+mj-lt"/>
              </a:defRPr>
            </a:lvl1pPr>
          </a:lstStyle>
          <a:p>
            <a:pPr lvl="0"/>
            <a:r>
              <a:rPr lang="fr-FR" noProof="0"/>
              <a:t>Modifiez le style du titre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8197E70B-B612-451E-BA69-F82C4D39B4A7}"/>
              </a:ext>
            </a:extLst>
          </p:cNvPr>
          <p:cNvSpPr txBox="1">
            <a:spLocks/>
          </p:cNvSpPr>
          <p:nvPr userDrawn="1"/>
        </p:nvSpPr>
        <p:spPr bwMode="auto">
          <a:xfrm>
            <a:off x="323528" y="188640"/>
            <a:ext cx="7344816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0">
                <a:solidFill>
                  <a:srgbClr val="1088C9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9pPr>
          </a:lstStyle>
          <a:p>
            <a:r>
              <a:rPr lang="fr-FR" kern="0"/>
              <a:t>Programme de la formation</a:t>
            </a:r>
          </a:p>
        </p:txBody>
      </p:sp>
      <p:sp>
        <p:nvSpPr>
          <p:cNvPr id="8" name="Espace réservé de la date 2">
            <a:extLst>
              <a:ext uri="{FF2B5EF4-FFF2-40B4-BE49-F238E27FC236}">
                <a16:creationId xmlns:a16="http://schemas.microsoft.com/office/drawing/2014/main" id="{FB2FF76F-F454-419A-B2DC-32C8DF8B5CA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9275" y="6381750"/>
            <a:ext cx="1917880" cy="214313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fld id="{6098D0AF-75C3-4252-8C38-83B1336D9A96}" type="datetime1">
              <a:rPr lang="fr-FR" smtClean="0">
                <a:solidFill>
                  <a:prstClr val="black"/>
                </a:solidFill>
              </a:rPr>
              <a:t>01/12/2022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12" name="Espace réservé du pied de page 3">
            <a:extLst>
              <a:ext uri="{FF2B5EF4-FFF2-40B4-BE49-F238E27FC236}">
                <a16:creationId xmlns:a16="http://schemas.microsoft.com/office/drawing/2014/main" id="{8F5897A2-84F4-400E-8EEC-2C557DED21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67155" y="6381750"/>
            <a:ext cx="5494158" cy="214313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fr-FR">
                <a:solidFill>
                  <a:prstClr val="black"/>
                </a:solidFill>
              </a:rPr>
              <a:t>Sunnikan Consulting 2022 - Tous droits réservés</a:t>
            </a:r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13" name="Espace réservé du numéro de diapositive 4">
            <a:extLst>
              <a:ext uri="{FF2B5EF4-FFF2-40B4-BE49-F238E27FC236}">
                <a16:creationId xmlns:a16="http://schemas.microsoft.com/office/drawing/2014/main" id="{2677AAB2-6603-45D7-80C1-8761EB597B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56550" y="6381750"/>
            <a:ext cx="514350" cy="206375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fld id="{E1D61545-30E6-46C7-9396-3AB8FF037665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16712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teli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/>
          <p:cNvSpPr>
            <a:spLocks noGrp="1"/>
          </p:cNvSpPr>
          <p:nvPr>
            <p:ph type="title" hasCustomPrompt="1"/>
          </p:nvPr>
        </p:nvSpPr>
        <p:spPr>
          <a:xfrm>
            <a:off x="323528" y="188640"/>
            <a:ext cx="7344816" cy="492443"/>
          </a:xfrm>
          <a:solidFill>
            <a:srgbClr val="FFFFCC"/>
          </a:solidFill>
        </p:spPr>
        <p:txBody>
          <a:bodyPr/>
          <a:lstStyle>
            <a:lvl1pPr>
              <a:defRPr/>
            </a:lvl1pPr>
          </a:lstStyle>
          <a:p>
            <a:r>
              <a:rPr lang="fr-FR"/>
              <a:t>Atelier - Modifiez le style du titre</a:t>
            </a:r>
          </a:p>
        </p:txBody>
      </p:sp>
      <p:sp>
        <p:nvSpPr>
          <p:cNvPr id="6" name="Rectangle 10">
            <a:extLst>
              <a:ext uri="{FF2B5EF4-FFF2-40B4-BE49-F238E27FC236}">
                <a16:creationId xmlns:a16="http://schemas.microsoft.com/office/drawing/2014/main" id="{8BA2250E-1D43-4198-B208-F6DAC17B207D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23528" y="1124744"/>
            <a:ext cx="7344816" cy="1588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algn="just">
              <a:defRPr/>
            </a:lvl1pPr>
            <a:lvl2pPr algn="just">
              <a:defRPr/>
            </a:lvl2pPr>
            <a:lvl3pPr algn="just">
              <a:defRPr/>
            </a:lvl3pPr>
            <a:lvl4pPr algn="just">
              <a:defRPr/>
            </a:lvl4pPr>
            <a:lvl5pPr algn="just"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2">
            <a:extLst>
              <a:ext uri="{FF2B5EF4-FFF2-40B4-BE49-F238E27FC236}">
                <a16:creationId xmlns:a16="http://schemas.microsoft.com/office/drawing/2014/main" id="{D68537B6-D67C-49B8-BF88-25B635773B8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9275" y="6381750"/>
            <a:ext cx="1917880" cy="214313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fld id="{2B4EEC2A-B852-4A02-B831-F408F009AF08}" type="datetime1">
              <a:rPr lang="fr-FR" smtClean="0">
                <a:solidFill>
                  <a:prstClr val="black"/>
                </a:solidFill>
              </a:rPr>
              <a:t>01/12/2022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9" name="Espace réservé du pied de page 3">
            <a:extLst>
              <a:ext uri="{FF2B5EF4-FFF2-40B4-BE49-F238E27FC236}">
                <a16:creationId xmlns:a16="http://schemas.microsoft.com/office/drawing/2014/main" id="{96C41D25-FCE0-4E0B-86EF-0746A53DC6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67155" y="6381750"/>
            <a:ext cx="5494158" cy="214313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fr-FR">
                <a:solidFill>
                  <a:prstClr val="black"/>
                </a:solidFill>
              </a:rPr>
              <a:t>Sunnikan Consulting 2022 - Tous droits réservés</a:t>
            </a:r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10" name="Espace réservé du numéro de diapositive 4">
            <a:extLst>
              <a:ext uri="{FF2B5EF4-FFF2-40B4-BE49-F238E27FC236}">
                <a16:creationId xmlns:a16="http://schemas.microsoft.com/office/drawing/2014/main" id="{94789DB4-1669-4C29-AE92-6121D52BC5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56550" y="6381750"/>
            <a:ext cx="514350" cy="206375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fld id="{E1D61545-30E6-46C7-9396-3AB8FF037665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65045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teli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/>
          <p:cNvSpPr>
            <a:spLocks noGrp="1"/>
          </p:cNvSpPr>
          <p:nvPr>
            <p:ph type="title" hasCustomPrompt="1"/>
          </p:nvPr>
        </p:nvSpPr>
        <p:spPr>
          <a:xfrm>
            <a:off x="673100" y="169200"/>
            <a:ext cx="6995244" cy="492443"/>
          </a:xfrm>
          <a:solidFill>
            <a:srgbClr val="FFFFCC"/>
          </a:solidFill>
          <a:ln>
            <a:solidFill>
              <a:srgbClr val="003399"/>
            </a:solidFill>
          </a:ln>
        </p:spPr>
        <p:txBody>
          <a:bodyPr/>
          <a:lstStyle>
            <a:lvl1pPr>
              <a:defRPr/>
            </a:lvl1pPr>
          </a:lstStyle>
          <a:p>
            <a:r>
              <a:rPr lang="fr-FR"/>
              <a:t>Atelier - Modifiez le style du titre</a:t>
            </a:r>
          </a:p>
        </p:txBody>
      </p:sp>
      <p:sp>
        <p:nvSpPr>
          <p:cNvPr id="6" name="Rectangle 10">
            <a:extLst>
              <a:ext uri="{FF2B5EF4-FFF2-40B4-BE49-F238E27FC236}">
                <a16:creationId xmlns:a16="http://schemas.microsoft.com/office/drawing/2014/main" id="{8BA2250E-1D43-4198-B208-F6DAC17B207D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673098" y="1124744"/>
            <a:ext cx="6995245" cy="1588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algn="just">
              <a:defRPr/>
            </a:lvl1pPr>
            <a:lvl2pPr algn="just">
              <a:defRPr/>
            </a:lvl2pPr>
            <a:lvl3pPr algn="just">
              <a:defRPr/>
            </a:lvl3pPr>
            <a:lvl4pPr algn="just">
              <a:defRPr/>
            </a:lvl4pPr>
            <a:lvl5pPr algn="just"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3CCA85CF-DAB2-44BF-A6E5-D583F2DACC3F}"/>
              </a:ext>
            </a:extLst>
          </p:cNvPr>
          <p:cNvSpPr txBox="1">
            <a:spLocks/>
          </p:cNvSpPr>
          <p:nvPr userDrawn="1"/>
        </p:nvSpPr>
        <p:spPr bwMode="auto">
          <a:xfrm rot="16200000">
            <a:off x="-2604469" y="2952000"/>
            <a:ext cx="6062695" cy="492443"/>
          </a:xfrm>
          <a:prstGeom prst="rect">
            <a:avLst/>
          </a:prstGeom>
          <a:solidFill>
            <a:srgbClr val="FFFFCC"/>
          </a:solidFill>
          <a:ln w="9525">
            <a:solidFill>
              <a:srgbClr val="003399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0">
                <a:solidFill>
                  <a:srgbClr val="1088C9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9pPr>
          </a:lstStyle>
          <a:p>
            <a:pPr algn="ctr"/>
            <a:r>
              <a:rPr lang="fr-FR" kern="0"/>
              <a:t>Atelier - Essai Clinique "UNNIK"</a:t>
            </a:r>
          </a:p>
        </p:txBody>
      </p:sp>
      <p:sp>
        <p:nvSpPr>
          <p:cNvPr id="9" name="Espace réservé de la date 2">
            <a:extLst>
              <a:ext uri="{FF2B5EF4-FFF2-40B4-BE49-F238E27FC236}">
                <a16:creationId xmlns:a16="http://schemas.microsoft.com/office/drawing/2014/main" id="{4EE489D8-0EED-478E-8737-D3B0D5CFA6F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9275" y="6381750"/>
            <a:ext cx="1917880" cy="214313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fld id="{4D8429FD-930B-464D-A617-8DFC02EA1DD5}" type="datetime1">
              <a:rPr lang="fr-FR" smtClean="0">
                <a:solidFill>
                  <a:prstClr val="black"/>
                </a:solidFill>
              </a:rPr>
              <a:t>01/12/2022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10" name="Espace réservé du pied de page 3">
            <a:extLst>
              <a:ext uri="{FF2B5EF4-FFF2-40B4-BE49-F238E27FC236}">
                <a16:creationId xmlns:a16="http://schemas.microsoft.com/office/drawing/2014/main" id="{BE172651-65CE-4E74-A419-6082C7FDCE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67155" y="6381750"/>
            <a:ext cx="5494158" cy="214313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fr-FR">
                <a:solidFill>
                  <a:prstClr val="black"/>
                </a:solidFill>
              </a:rPr>
              <a:t>Sunnikan Consulting 2022 - Tous droits réservés</a:t>
            </a:r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11" name="Espace réservé du numéro de diapositive 4">
            <a:extLst>
              <a:ext uri="{FF2B5EF4-FFF2-40B4-BE49-F238E27FC236}">
                <a16:creationId xmlns:a16="http://schemas.microsoft.com/office/drawing/2014/main" id="{245673FE-D7B0-41A7-B254-F8ACAEFD73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56550" y="6381750"/>
            <a:ext cx="514350" cy="206375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fld id="{E1D61545-30E6-46C7-9396-3AB8FF037665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31413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7200800" cy="461665"/>
          </a:xfrm>
        </p:spPr>
        <p:txBody>
          <a:bodyPr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0E2A8-4665-4C12-AD4B-C384AFA2FDCF}" type="datetime1">
              <a:rPr lang="fr-FR" smtClean="0"/>
              <a:t>01/12/2022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Sunnikan Consulting 2022 - Tous droits réservés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7" name="Rectangle 10"/>
          <p:cNvSpPr>
            <a:spLocks noGrp="1" noChangeArrowheads="1"/>
          </p:cNvSpPr>
          <p:nvPr>
            <p:ph idx="1"/>
          </p:nvPr>
        </p:nvSpPr>
        <p:spPr bwMode="auto">
          <a:xfrm>
            <a:off x="467544" y="1124744"/>
            <a:ext cx="7200800" cy="14280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algn="just">
              <a:buClr>
                <a:srgbClr val="FF0000"/>
              </a:buClr>
              <a:buSzPct val="110000"/>
              <a:defRPr sz="1600"/>
            </a:lvl1pPr>
            <a:lvl2pPr algn="just">
              <a:buClr>
                <a:srgbClr val="FF0000"/>
              </a:buClr>
              <a:buSzPct val="110000"/>
              <a:defRPr sz="1500"/>
            </a:lvl2pPr>
            <a:lvl3pPr algn="just">
              <a:buClr>
                <a:srgbClr val="FF0000"/>
              </a:buClr>
              <a:buSzPct val="110000"/>
              <a:defRPr sz="1400"/>
            </a:lvl3pPr>
            <a:lvl4pPr algn="just">
              <a:buClr>
                <a:srgbClr val="FF0000"/>
              </a:buClr>
              <a:buSzPct val="110000"/>
              <a:defRPr sz="1400"/>
            </a:lvl4pPr>
            <a:lvl5pPr algn="just">
              <a:buClr>
                <a:srgbClr val="FF0000"/>
              </a:buClr>
              <a:buSzPct val="110000"/>
              <a:defRPr sz="14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81A0358-BD5C-4039-A72D-0BFFB804CB95}"/>
              </a:ext>
            </a:extLst>
          </p:cNvPr>
          <p:cNvSpPr txBox="1"/>
          <p:nvPr userDrawn="1"/>
        </p:nvSpPr>
        <p:spPr>
          <a:xfrm>
            <a:off x="-148009" y="188640"/>
            <a:ext cx="615553" cy="6407424"/>
          </a:xfrm>
          <a:prstGeom prst="rect">
            <a:avLst/>
          </a:prstGeom>
          <a:noFill/>
        </p:spPr>
        <p:txBody>
          <a:bodyPr vert="vert270" wrap="square" rtlCol="0" anchor="b">
            <a:spAutoFit/>
          </a:bodyPr>
          <a:lstStyle/>
          <a:p>
            <a:r>
              <a:rPr lang="fr-FR" sz="2800" b="1">
                <a:solidFill>
                  <a:srgbClr val="3366FF"/>
                </a:solidFill>
              </a:rPr>
              <a:t>Sunnikan - Sunnikan - Sunnikan - Sunnikan</a:t>
            </a:r>
          </a:p>
        </p:txBody>
      </p:sp>
    </p:spTree>
    <p:extLst>
      <p:ext uri="{BB962C8B-B14F-4D97-AF65-F5344CB8AC3E}">
        <p14:creationId xmlns:p14="http://schemas.microsoft.com/office/powerpoint/2010/main" val="5987001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323528" y="1124744"/>
            <a:ext cx="7344816" cy="1588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2052" name="Rectangle 11"/>
          <p:cNvSpPr>
            <a:spLocks noGrp="1" noChangeArrowheads="1"/>
          </p:cNvSpPr>
          <p:nvPr>
            <p:ph type="title"/>
          </p:nvPr>
        </p:nvSpPr>
        <p:spPr bwMode="auto">
          <a:xfrm>
            <a:off x="323528" y="188640"/>
            <a:ext cx="7344816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GB" dirty="0"/>
              <a:t>Titre</a:t>
            </a:r>
            <a:br>
              <a:rPr lang="en-GB" dirty="0"/>
            </a:br>
            <a:endParaRPr lang="en-GB" dirty="0"/>
          </a:p>
        </p:txBody>
      </p:sp>
      <p:sp>
        <p:nvSpPr>
          <p:cNvPr id="9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49275" y="6381750"/>
            <a:ext cx="1719263" cy="21431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fld id="{8D795767-647B-44BE-8644-26CD28D362B9}" type="datetime1">
              <a:rPr lang="fr-FR" smtClean="0"/>
              <a:t>01/12/2022</a:t>
            </a:fld>
            <a:endParaRPr lang="fr-FR" dirty="0"/>
          </a:p>
        </p:txBody>
      </p:sp>
      <p:sp>
        <p:nvSpPr>
          <p:cNvPr id="10" name="Rectangle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268538" y="6381750"/>
            <a:ext cx="5692775" cy="21431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/>
            </a:lvl1pPr>
          </a:lstStyle>
          <a:p>
            <a:r>
              <a:rPr lang="fr-FR" dirty="0"/>
              <a:t>Sunnikan Consulting 2022 - Tous droits réservés</a:t>
            </a:r>
          </a:p>
        </p:txBody>
      </p:sp>
      <p:sp>
        <p:nvSpPr>
          <p:cNvPr id="11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56550" y="6381750"/>
            <a:ext cx="514350" cy="206375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fld id="{E1D61545-30E6-46C7-9396-3AB8FF037665}" type="slidenum">
              <a:rPr lang="fr-FR"/>
              <a:pPr/>
              <a:t>‹N°›</a:t>
            </a:fld>
            <a:endParaRPr lang="fr-FR" dirty="0"/>
          </a:p>
        </p:txBody>
      </p:sp>
      <p:pic>
        <p:nvPicPr>
          <p:cNvPr id="7" name="Picture 2" descr="Y:\Images\LOGO_SUNNIKAN.emf"/>
          <p:cNvPicPr>
            <a:picLocks noChangeAspect="1" noChangeArrowheads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8385" y="281503"/>
            <a:ext cx="1187450" cy="267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9" r:id="rId2"/>
    <p:sldLayoutId id="2147483670" r:id="rId3"/>
    <p:sldLayoutId id="2147483673" r:id="rId4"/>
    <p:sldLayoutId id="2147483672" r:id="rId5"/>
    <p:sldLayoutId id="2147483671" r:id="rId6"/>
    <p:sldLayoutId id="2147483674" r:id="rId7"/>
  </p:sldLayoutIdLst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buSzPct val="350000"/>
        <a:defRPr sz="2600" b="0">
          <a:solidFill>
            <a:srgbClr val="1088C9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buSzPct val="350000"/>
        <a:defRPr sz="2600" b="1">
          <a:solidFill>
            <a:srgbClr val="1088C9"/>
          </a:solidFill>
          <a:latin typeface="Calibri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buSzPct val="350000"/>
        <a:defRPr sz="2600" b="1">
          <a:solidFill>
            <a:srgbClr val="1088C9"/>
          </a:solidFill>
          <a:latin typeface="Calibri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buSzPct val="350000"/>
        <a:defRPr sz="2600" b="1">
          <a:solidFill>
            <a:srgbClr val="1088C9"/>
          </a:solidFill>
          <a:latin typeface="Calibri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buSzPct val="350000"/>
        <a:defRPr sz="2600" b="1">
          <a:solidFill>
            <a:srgbClr val="1088C9"/>
          </a:solidFill>
          <a:latin typeface="Calibri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buSzPct val="350000"/>
        <a:defRPr sz="2600" b="1">
          <a:solidFill>
            <a:srgbClr val="1088C9"/>
          </a:solidFill>
          <a:latin typeface="Calibri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buSzPct val="350000"/>
        <a:defRPr sz="2600" b="1">
          <a:solidFill>
            <a:srgbClr val="1088C9"/>
          </a:solidFill>
          <a:latin typeface="Calibri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buSzPct val="350000"/>
        <a:defRPr sz="2600" b="1">
          <a:solidFill>
            <a:srgbClr val="1088C9"/>
          </a:solidFill>
          <a:latin typeface="Calibri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buSzPct val="350000"/>
        <a:defRPr sz="2600" b="1">
          <a:solidFill>
            <a:srgbClr val="1088C9"/>
          </a:solidFill>
          <a:latin typeface="Calibri" pitchFamily="34" charset="0"/>
        </a:defRPr>
      </a:lvl9pPr>
    </p:titleStyle>
    <p:bodyStyle>
      <a:lvl1pPr marL="266700" indent="-266700" algn="just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100000"/>
        <a:buFont typeface="Arial" panose="020B0604020202020204" pitchFamily="34" charset="0"/>
        <a:buChar char="►"/>
        <a:defRPr>
          <a:solidFill>
            <a:srgbClr val="003399"/>
          </a:solidFill>
          <a:latin typeface="+mn-lt"/>
          <a:ea typeface="+mn-ea"/>
          <a:cs typeface="Calibri" pitchFamily="34" charset="0"/>
        </a:defRPr>
      </a:lvl1pPr>
      <a:lvl2pPr marL="449263" indent="-182563" algn="just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130000"/>
        <a:buFont typeface="Arial" pitchFamily="34" charset="0"/>
        <a:buChar char="•"/>
        <a:defRPr>
          <a:solidFill>
            <a:srgbClr val="1088C9"/>
          </a:solidFill>
          <a:latin typeface="+mn-lt"/>
          <a:cs typeface="Calibri" pitchFamily="34" charset="0"/>
        </a:defRPr>
      </a:lvl2pPr>
      <a:lvl3pPr marL="630238" indent="-180975" algn="just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Font typeface="Arial" pitchFamily="34" charset="0"/>
        <a:buChar char="•"/>
        <a:defRPr>
          <a:solidFill>
            <a:srgbClr val="1088C9"/>
          </a:solidFill>
          <a:latin typeface="+mn-lt"/>
          <a:cs typeface="Calibri" pitchFamily="34" charset="0"/>
        </a:defRPr>
      </a:lvl3pPr>
      <a:lvl4pPr marL="801688" indent="-171450" algn="just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Font typeface="Arial" pitchFamily="34" charset="0"/>
        <a:buChar char="–"/>
        <a:defRPr sz="1600">
          <a:solidFill>
            <a:srgbClr val="1088C9"/>
          </a:solidFill>
          <a:latin typeface="+mn-lt"/>
          <a:cs typeface="Calibri" pitchFamily="34" charset="0"/>
        </a:defRPr>
      </a:lvl4pPr>
      <a:lvl5pPr marL="982663" indent="-180975" algn="just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Font typeface="Arial" pitchFamily="34" charset="0"/>
        <a:buChar char="–"/>
        <a:defRPr sz="1400">
          <a:solidFill>
            <a:srgbClr val="1088C9"/>
          </a:solidFill>
          <a:latin typeface="+mn-lt"/>
          <a:cs typeface="Calibri" pitchFamily="34" charset="0"/>
        </a:defRPr>
      </a:lvl5pPr>
      <a:lvl6pPr marL="2416175" indent="-228600" algn="l" rtl="0" eaLnBrk="1" fontAlgn="base" hangingPunct="1">
        <a:spcBef>
          <a:spcPct val="20000"/>
        </a:spcBef>
        <a:spcAft>
          <a:spcPct val="0"/>
        </a:spcAft>
        <a:buClr>
          <a:srgbClr val="FF3399"/>
        </a:buClr>
        <a:buFont typeface="Arial" pitchFamily="34" charset="0"/>
        <a:buChar char="•"/>
        <a:defRPr sz="1600">
          <a:solidFill>
            <a:srgbClr val="3366FF"/>
          </a:solidFill>
          <a:latin typeface="+mn-lt"/>
        </a:defRPr>
      </a:lvl6pPr>
      <a:lvl7pPr marL="2873375" indent="-228600" algn="l" rtl="0" eaLnBrk="1" fontAlgn="base" hangingPunct="1">
        <a:spcBef>
          <a:spcPct val="20000"/>
        </a:spcBef>
        <a:spcAft>
          <a:spcPct val="0"/>
        </a:spcAft>
        <a:buClr>
          <a:srgbClr val="FF3399"/>
        </a:buClr>
        <a:buFont typeface="Arial" pitchFamily="34" charset="0"/>
        <a:buChar char="•"/>
        <a:defRPr sz="1600">
          <a:solidFill>
            <a:srgbClr val="3366FF"/>
          </a:solidFill>
          <a:latin typeface="+mn-lt"/>
        </a:defRPr>
      </a:lvl7pPr>
      <a:lvl8pPr marL="3330575" indent="-228600" algn="l" rtl="0" eaLnBrk="1" fontAlgn="base" hangingPunct="1">
        <a:spcBef>
          <a:spcPct val="20000"/>
        </a:spcBef>
        <a:spcAft>
          <a:spcPct val="0"/>
        </a:spcAft>
        <a:buClr>
          <a:srgbClr val="FF3399"/>
        </a:buClr>
        <a:buFont typeface="Arial" pitchFamily="34" charset="0"/>
        <a:buChar char="•"/>
        <a:defRPr sz="1600">
          <a:solidFill>
            <a:srgbClr val="3366FF"/>
          </a:solidFill>
          <a:latin typeface="+mn-lt"/>
        </a:defRPr>
      </a:lvl8pPr>
      <a:lvl9pPr marL="3787775" indent="-228600" algn="l" rtl="0" eaLnBrk="1" fontAlgn="base" hangingPunct="1">
        <a:spcBef>
          <a:spcPct val="20000"/>
        </a:spcBef>
        <a:spcAft>
          <a:spcPct val="0"/>
        </a:spcAft>
        <a:buClr>
          <a:srgbClr val="FF3399"/>
        </a:buClr>
        <a:buFont typeface="Arial" pitchFamily="34" charset="0"/>
        <a:buChar char="•"/>
        <a:defRPr sz="1600">
          <a:solidFill>
            <a:srgbClr val="3366FF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1.xml"/><Relationship Id="rId3" Type="http://schemas.openxmlformats.org/officeDocument/2006/relationships/image" Target="../media/image4.png"/><Relationship Id="rId7" Type="http://schemas.openxmlformats.org/officeDocument/2006/relationships/slide" Target="slide6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slide" Target="slide3.xml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slide" Target="slide2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s://www.eurecia.com/" TargetMode="Externa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portail.sunnikan.com/" TargetMode="Externa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>
            <a:extLst>
              <a:ext uri="{FF2B5EF4-FFF2-40B4-BE49-F238E27FC236}">
                <a16:creationId xmlns:a16="http://schemas.microsoft.com/office/drawing/2014/main" id="{293635B6-791E-4F05-87AD-69BFBCEDA5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701731"/>
          </a:xfrm>
        </p:spPr>
        <p:txBody>
          <a:bodyPr/>
          <a:lstStyle/>
          <a:p>
            <a:r>
              <a:rPr lang="fr-FR" dirty="0"/>
              <a:t>Joana ISTE</a:t>
            </a:r>
          </a:p>
          <a:p>
            <a:r>
              <a:rPr lang="fr-FR" dirty="0"/>
              <a:t>MAJ du 1er décembre 2022</a:t>
            </a:r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98F49D67-04EE-47F1-927F-BE0956BFE0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7584" y="2420888"/>
            <a:ext cx="7772400" cy="892552"/>
          </a:xfrm>
        </p:spPr>
        <p:txBody>
          <a:bodyPr/>
          <a:lstStyle/>
          <a:p>
            <a:r>
              <a:rPr lang="fr-FR" dirty="0" err="1"/>
              <a:t>Eurecia</a:t>
            </a:r>
            <a:r>
              <a:rPr lang="fr-FR" dirty="0"/>
              <a:t>, Guide d'utilisation</a:t>
            </a:r>
            <a:br>
              <a:rPr lang="fr-FR" dirty="0"/>
            </a:br>
            <a:r>
              <a:rPr lang="fr-FR" dirty="0"/>
              <a:t>Suivi des Congés et Tickets Restaurants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DB5629A-144F-4CBE-A46E-590A4CFDC3B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C009F0C-7D02-4658-8DC8-A7C2D087FCAF}" type="datetime1">
              <a:rPr lang="fr-FR" smtClean="0"/>
              <a:t>01/12/2022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58352E4-830A-4B09-A382-97B2FB1337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/>
              <a:t>Sunnikan Consulting 2022 - Tous droits réservés</a:t>
            </a:r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84942BE-0340-46A4-A8E4-F32F3AC1E7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6626A60-E19B-4FAA-BA51-296E0199772B}" type="slidenum">
              <a:rPr lang="fr-FR" smtClean="0"/>
              <a:pPr/>
              <a:t>1</a:t>
            </a:fld>
            <a:endParaRPr lang="fr-FR" dirty="0"/>
          </a:p>
        </p:txBody>
      </p:sp>
      <p:pic>
        <p:nvPicPr>
          <p:cNvPr id="7" name="Picture 2" descr="Kit média | Eurecia">
            <a:extLst>
              <a:ext uri="{FF2B5EF4-FFF2-40B4-BE49-F238E27FC236}">
                <a16:creationId xmlns:a16="http://schemas.microsoft.com/office/drawing/2014/main" id="{04D9105D-4FFF-4DA4-8F59-D56D100C39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23964"/>
            <a:ext cx="1810544" cy="1810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29086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6B774B1A-54A9-455D-A316-2B0BC1DC92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BA69C-C3B8-4A4A-ACB0-69977BAE5704}" type="datetime1">
              <a:rPr lang="fr-FR" smtClean="0"/>
              <a:t>01/12/2022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80493233-4D39-495A-B034-B7593262C2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Sunnikan Consulting 2022 - Tous droits réservés</a:t>
            </a: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339EA0B-3EC1-481A-B7BA-99A72DB9AA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2</a:t>
            </a:fld>
            <a:endParaRPr lang="fr-FR" dirty="0"/>
          </a:p>
        </p:txBody>
      </p:sp>
      <p:sp>
        <p:nvSpPr>
          <p:cNvPr id="5" name="Titre 4">
            <a:extLst>
              <a:ext uri="{FF2B5EF4-FFF2-40B4-BE49-F238E27FC236}">
                <a16:creationId xmlns:a16="http://schemas.microsoft.com/office/drawing/2014/main" id="{223D5D46-4BD1-4489-86A7-98A95EF528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92443"/>
          </a:xfrm>
        </p:spPr>
        <p:txBody>
          <a:bodyPr/>
          <a:lstStyle/>
          <a:p>
            <a:r>
              <a:rPr lang="fr-FR" dirty="0"/>
              <a:t>Guide</a:t>
            </a:r>
          </a:p>
        </p:txBody>
      </p:sp>
      <mc:AlternateContent xmlns:mc="http://schemas.openxmlformats.org/markup-compatibility/2006">
        <mc:Choice xmlns:psuz="http://schemas.microsoft.com/office/powerpoint/2016/summaryzoom" Requires="psuz">
          <p:graphicFrame>
            <p:nvGraphicFramePr>
              <p:cNvPr id="6" name="Zoom de résumé 5">
                <a:extLst>
                  <a:ext uri="{FF2B5EF4-FFF2-40B4-BE49-F238E27FC236}">
                    <a16:creationId xmlns:a16="http://schemas.microsoft.com/office/drawing/2014/main" id="{9AE638AB-5427-44EF-B650-9999A41A883C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212684592"/>
                  </p:ext>
                </p:extLst>
              </p:nvPr>
            </p:nvGraphicFramePr>
            <p:xfrm>
              <a:off x="827584" y="1124744"/>
              <a:ext cx="7488832" cy="5045240"/>
            </p:xfrm>
            <a:graphic>
              <a:graphicData uri="http://schemas.microsoft.com/office/powerpoint/2016/summaryzoom">
                <psuz:summaryZm>
                  <psuz:summaryZmObj sectionId="{E409CB17-C964-4506-AE08-631AF63D9BF6}">
                    <psuz:zmPr id="{3E27E2A6-CDE5-479C-A4CD-CC6A9C02ACBA}" transitionDur="1000">
                      <p166:blipFill xmlns:p166="http://schemas.microsoft.com/office/powerpoint/2016/6/main">
                        <a:blip r:embed="rId2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641593" y="176583"/>
                          <a:ext cx="3027144" cy="2270358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uz:zmPr>
                  </psuz:summaryZmObj>
                  <psuz:summaryZmObj sectionId="{7E0CC1DB-CAB9-46B6-813D-A533B30DB575}">
                    <psuz:zmPr id="{475FA3DA-A5FA-43BF-88C2-9804B4CBC2D4}" transitionDur="1000">
                      <p166:blipFill xmlns:p166="http://schemas.microsoft.com/office/powerpoint/2016/6/main">
                        <a:blip r:embed="rId3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3820094" y="176583"/>
                          <a:ext cx="3027144" cy="2270358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uz:zmPr>
                  </psuz:summaryZmObj>
                  <psuz:summaryZmObj sectionId="{A786EC5A-4FCB-4403-BE81-80FF84AA5A5F}">
                    <psuz:zmPr id="{167F0A2D-77B6-49A8-8EEE-766F9494A73E}" transitionDur="1000">
                      <p166:blipFill xmlns:p166="http://schemas.microsoft.com/office/powerpoint/2016/6/main">
                        <a:blip r:embed="rId4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641593" y="2598298"/>
                          <a:ext cx="3027144" cy="2270358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uz:zmPr>
                  </psuz:summaryZmObj>
                  <psuz:summaryZmObj sectionId="{AF16215D-474A-4556-B017-801B8D1AC86B}">
                    <psuz:zmPr id="{3628E67C-5389-43D3-8031-8FEEC42CB7CB}" transitionDur="1000">
                      <p166:blipFill xmlns:p166="http://schemas.microsoft.com/office/powerpoint/2016/6/main">
                        <a:blip r:embed="rId5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3820094" y="2598298"/>
                          <a:ext cx="3027144" cy="2270358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uz:zmPr>
                  </psuz:summaryZmObj>
                  <psuz:gridLayout/>
                </psuz:summaryZm>
              </a:graphicData>
            </a:graphic>
          </p:graphicFrame>
        </mc:Choice>
        <mc:Fallback>
          <p:grpSp>
            <p:nvGrpSpPr>
              <p:cNvPr id="6" name="Zoom de résumé 5">
                <a:extLst>
                  <a:ext uri="{FF2B5EF4-FFF2-40B4-BE49-F238E27FC236}">
                    <a16:creationId xmlns:a16="http://schemas.microsoft.com/office/drawing/2014/main" id="{9AE638AB-5427-44EF-B650-9999A41A883C}"/>
                  </a:ext>
                </a:extLst>
              </p:cNvPr>
              <p:cNvGrpSpPr>
                <a:grpSpLocks noGrp="1" noUngrp="1" noRot="1" noChangeAspect="1" noMove="1" noResize="1"/>
              </p:cNvGrpSpPr>
              <p:nvPr/>
            </p:nvGrpSpPr>
            <p:grpSpPr>
              <a:xfrm>
                <a:off x="827584" y="1124744"/>
                <a:ext cx="7488832" cy="5045240"/>
                <a:chOff x="827584" y="1124744"/>
                <a:chExt cx="7488832" cy="5045240"/>
              </a:xfrm>
            </p:grpSpPr>
            <p:pic>
              <p:nvPicPr>
                <p:cNvPr id="7" name="Image 7">
                  <a:hlinkClick r:id="rId6" action="ppaction://hlinksldjump"/>
                </p:cNvPr>
                <p:cNvPicPr>
                  <a:picLocks noSelect="1" noRot="1" noChangeAspect="1" noMove="1" noResize="1" noEditPoints="1" noAdjustHandles="1" noChangeArrowheads="1" noChangeShapeType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>
                  <a:off x="1469177" y="1301327"/>
                  <a:ext cx="3027144" cy="2270358"/>
                </a:xfrm>
                <a:prstGeom prst="rect">
                  <a:avLst/>
                </a:prstGeom>
                <a:ln w="3175">
                  <a:solidFill>
                    <a:prstClr val="ltGray"/>
                  </a:solidFill>
                </a:ln>
              </p:spPr>
            </p:pic>
            <p:pic>
              <p:nvPicPr>
                <p:cNvPr id="8" name="Image 8">
                  <a:hlinkClick r:id="rId7" action="ppaction://hlinksldjump"/>
                </p:cNvPr>
                <p:cNvPicPr>
                  <a:picLocks noSelect="1" noRot="1" noChangeAspect="1" noMove="1" noResize="1" noEditPoints="1" noAdjustHandles="1" noChangeArrowheads="1" noChangeShapeType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4647678" y="1301327"/>
                  <a:ext cx="3027144" cy="2270358"/>
                </a:xfrm>
                <a:prstGeom prst="rect">
                  <a:avLst/>
                </a:prstGeom>
                <a:ln w="3175">
                  <a:solidFill>
                    <a:prstClr val="ltGray"/>
                  </a:solidFill>
                </a:ln>
              </p:spPr>
            </p:pic>
            <p:pic>
              <p:nvPicPr>
                <p:cNvPr id="9" name="Image 9">
                  <a:hlinkClick r:id="rId8" action="ppaction://hlinksldjump"/>
                </p:cNvPr>
                <p:cNvPicPr>
                  <a:picLocks noSelect="1" noRot="1" noChangeAspect="1" noMove="1" noResize="1" noEditPoints="1" noAdjustHandles="1" noChangeArrowheads="1" noChangeShapeType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1469177" y="3723042"/>
                  <a:ext cx="3027144" cy="2270358"/>
                </a:xfrm>
                <a:prstGeom prst="rect">
                  <a:avLst/>
                </a:prstGeom>
                <a:ln w="3175">
                  <a:solidFill>
                    <a:prstClr val="ltGray"/>
                  </a:solidFill>
                </a:ln>
              </p:spPr>
            </p:pic>
            <p:pic>
              <p:nvPicPr>
                <p:cNvPr id="10" name="Image 10">
                  <a:hlinkClick r:id="rId9" action="ppaction://hlinksldjump"/>
                </p:cNvPr>
                <p:cNvPicPr>
                  <a:picLocks noSelect="1" noRot="1" noChangeAspect="1" noMove="1" noResize="1" noEditPoints="1" noAdjustHandles="1" noChangeArrowheads="1" noChangeShapeType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4647678" y="3723042"/>
                  <a:ext cx="3027144" cy="2270358"/>
                </a:xfrm>
                <a:prstGeom prst="rect">
                  <a:avLst/>
                </a:prstGeom>
                <a:ln w="3175">
                  <a:solidFill>
                    <a:prstClr val="ltGray"/>
                  </a:solidFill>
                </a:ln>
              </p:spPr>
            </p:pic>
          </p:grpSp>
        </mc:Fallback>
      </mc:AlternateContent>
    </p:spTree>
    <p:extLst>
      <p:ext uri="{BB962C8B-B14F-4D97-AF65-F5344CB8AC3E}">
        <p14:creationId xmlns:p14="http://schemas.microsoft.com/office/powerpoint/2010/main" val="10482551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ous-titre 5">
            <a:extLst>
              <a:ext uri="{FF2B5EF4-FFF2-40B4-BE49-F238E27FC236}">
                <a16:creationId xmlns:a16="http://schemas.microsoft.com/office/drawing/2014/main" id="{074CE5C9-A470-46B3-8527-0D08DFC3C5A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Titre 4">
            <a:extLst>
              <a:ext uri="{FF2B5EF4-FFF2-40B4-BE49-F238E27FC236}">
                <a16:creationId xmlns:a16="http://schemas.microsoft.com/office/drawing/2014/main" id="{3A468B01-9367-4930-A0B0-57C80897E1F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Introduction</a:t>
            </a:r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DA1D0016-BE94-4F48-918C-43BCBA6A1EAF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FF576C9-57AC-4684-8DE1-EB2A153864E9}" type="datetime1">
              <a:rPr lang="fr-FR" smtClean="0"/>
              <a:t>01/12/2022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A5B05521-761B-4581-B0C9-34F10D90E2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/>
              <a:t>Sunnikan Consulting 2022 - Tous droits réservés</a:t>
            </a: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6B35C3-95AC-4A31-8372-B3250DE5EC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29674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49D025-06A8-48BA-2F35-DA6BCB9FF8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92443"/>
          </a:xfrm>
        </p:spPr>
        <p:txBody>
          <a:bodyPr/>
          <a:lstStyle/>
          <a:p>
            <a:r>
              <a:rPr lang="fr-FR" dirty="0"/>
              <a:t>Présentation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C146F7-C0C5-DEAB-78E9-6893607CAE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Sunnikan Consulting 2022 - Tous droits réservés</a:t>
            </a:r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82BAA51-1BCB-F466-8234-4142E8D3D0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4</a:t>
            </a:fld>
            <a:endParaRPr lang="fr-FR" dirty="0"/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9E513DC6-6872-EC60-89F5-C3F9E07162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1124744"/>
            <a:ext cx="7344816" cy="2696123"/>
          </a:xfrm>
        </p:spPr>
        <p:txBody>
          <a:bodyPr/>
          <a:lstStyle/>
          <a:p>
            <a:r>
              <a:rPr lang="fr-FR" dirty="0"/>
              <a:t>EUR</a:t>
            </a:r>
            <a:r>
              <a:rPr lang="fr-FR" dirty="0">
                <a:latin typeface="Calibri" panose="020F0502020204030204" pitchFamily="34" charset="0"/>
              </a:rPr>
              <a:t>É</a:t>
            </a:r>
            <a:r>
              <a:rPr lang="fr-FR" dirty="0"/>
              <a:t>CIA est un SIRH - Système d'Informations des Ressources Humaines. </a:t>
            </a:r>
          </a:p>
          <a:p>
            <a:endParaRPr lang="fr-FR" dirty="0"/>
          </a:p>
          <a:p>
            <a:r>
              <a:rPr lang="fr-FR" dirty="0"/>
              <a:t>Cet outil RH permet de : </a:t>
            </a:r>
          </a:p>
          <a:p>
            <a:pPr lvl="1"/>
            <a:r>
              <a:rPr lang="fr-FR" dirty="0"/>
              <a:t>saisir les notes de frais</a:t>
            </a:r>
          </a:p>
          <a:p>
            <a:pPr lvl="1"/>
            <a:r>
              <a:rPr lang="fr-FR" dirty="0"/>
              <a:t>éditer les frais de mission</a:t>
            </a:r>
          </a:p>
          <a:p>
            <a:pPr lvl="1"/>
            <a:r>
              <a:rPr lang="fr-FR" dirty="0"/>
              <a:t>suivre les congés et absences</a:t>
            </a:r>
          </a:p>
          <a:p>
            <a:pPr lvl="1"/>
            <a:endParaRPr lang="fr-FR" dirty="0"/>
          </a:p>
          <a:p>
            <a:pPr marL="0" indent="0">
              <a:buNone/>
            </a:pPr>
            <a:endParaRPr lang="fr-FR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3A4F26C9-E641-48EE-8627-150921C7E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686E4-8EF4-4B92-B9F6-D0B3E24BA324}" type="datetime1">
              <a:rPr lang="fr-FR" smtClean="0"/>
              <a:t>01/12/2022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811219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49D025-06A8-48BA-2F35-DA6BCB9FF8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92443"/>
          </a:xfrm>
        </p:spPr>
        <p:txBody>
          <a:bodyPr/>
          <a:lstStyle/>
          <a:p>
            <a:r>
              <a:rPr lang="fr-FR" dirty="0"/>
              <a:t>Connexion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C146F7-C0C5-DEAB-78E9-6893607CAE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Sunnikan Consulting 2022 - Tous droits réservés</a:t>
            </a:r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82BAA51-1BCB-F466-8234-4142E8D3D0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5</a:t>
            </a:fld>
            <a:endParaRPr lang="fr-FR" dirty="0"/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9E513DC6-6872-EC60-89F5-C3F9E07162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1124744"/>
            <a:ext cx="7344816" cy="1698927"/>
          </a:xfrm>
        </p:spPr>
        <p:txBody>
          <a:bodyPr/>
          <a:lstStyle/>
          <a:p>
            <a:r>
              <a:rPr lang="fr-FR" dirty="0"/>
              <a:t>Connectez-vous à votre compte EURECIA : </a:t>
            </a:r>
            <a:r>
              <a:rPr lang="fr-FR" dirty="0">
                <a:hlinkClick r:id="rId2"/>
              </a:rPr>
              <a:t>https://www.eurecia.com/</a:t>
            </a:r>
            <a:endParaRPr lang="fr-FR" dirty="0"/>
          </a:p>
          <a:p>
            <a:pPr marL="0" indent="0">
              <a:buNone/>
            </a:pPr>
            <a:r>
              <a:rPr lang="fr-FR" dirty="0"/>
              <a:t>en saisissant votre adresse email et votre mot de passe.</a:t>
            </a:r>
          </a:p>
          <a:p>
            <a:pPr marL="0" indent="0">
              <a:buNone/>
            </a:pPr>
            <a:endParaRPr lang="fr-FR" dirty="0"/>
          </a:p>
          <a:p>
            <a:pPr lvl="1"/>
            <a:endParaRPr lang="fr-FR" dirty="0"/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6BFFCED-2A9A-CBC4-4825-FA81DED029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869" y="2060848"/>
            <a:ext cx="9001635" cy="4060520"/>
          </a:xfrm>
          <a:prstGeom prst="rect">
            <a:avLst/>
          </a:prstGeom>
        </p:spPr>
      </p:pic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60D2C06C-3787-43F7-969A-9A16D973C0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D7430-91F4-469E-8F8B-E773DE8C4782}" type="datetime1">
              <a:rPr lang="fr-FR" smtClean="0"/>
              <a:t>01/12/2022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676609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ous-titre 5">
            <a:extLst>
              <a:ext uri="{FF2B5EF4-FFF2-40B4-BE49-F238E27FC236}">
                <a16:creationId xmlns:a16="http://schemas.microsoft.com/office/drawing/2014/main" id="{074CE5C9-A470-46B3-8527-0D08DFC3C5A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Titre 4">
            <a:extLst>
              <a:ext uri="{FF2B5EF4-FFF2-40B4-BE49-F238E27FC236}">
                <a16:creationId xmlns:a16="http://schemas.microsoft.com/office/drawing/2014/main" id="{3A468B01-9367-4930-A0B0-57C80897E1F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Les frais de mission</a:t>
            </a:r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DA1D0016-BE94-4F48-918C-43BCBA6A1EAF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5517B46-912E-44D9-8882-C36EDF0E5953}" type="datetime1">
              <a:rPr lang="fr-FR" smtClean="0"/>
              <a:t>01/12/2022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A5B05521-761B-4581-B0C9-34F10D90E2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/>
              <a:t>Sunnikan Consulting 2022 - Tous droits réservés</a:t>
            </a: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6B35C3-95AC-4A31-8372-B3250DE5EC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728782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49D025-06A8-48BA-2F35-DA6BCB9FF8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92443"/>
          </a:xfrm>
        </p:spPr>
        <p:txBody>
          <a:bodyPr/>
          <a:lstStyle/>
          <a:p>
            <a:r>
              <a:rPr lang="fr-FR" dirty="0"/>
              <a:t>Les frais de mission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C146F7-C0C5-DEAB-78E9-6893607CAE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Sunnikan Consulting 2022 - Tous droits réservés</a:t>
            </a:r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82BAA51-1BCB-F466-8234-4142E8D3D0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7</a:t>
            </a:fld>
            <a:endParaRPr lang="fr-FR" dirty="0"/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9E513DC6-6872-EC60-89F5-C3F9E07162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1124744"/>
            <a:ext cx="7344816" cy="4081117"/>
          </a:xfrm>
        </p:spPr>
        <p:txBody>
          <a:bodyPr/>
          <a:lstStyle/>
          <a:p>
            <a:r>
              <a:rPr lang="fr-FR" dirty="0"/>
              <a:t>Les déplacements professionnels engendrent des frais. Ces frais doivent être saisis sur une note de frais pour faire l’objet d’un remboursement.</a:t>
            </a:r>
          </a:p>
          <a:p>
            <a:endParaRPr lang="fr-FR" dirty="0"/>
          </a:p>
          <a:p>
            <a:r>
              <a:rPr lang="fr-FR" dirty="0"/>
              <a:t>Certains frais sont refacturés aux clients, d’autres sont pris en charge par Sunnikan.</a:t>
            </a:r>
          </a:p>
          <a:p>
            <a:endParaRPr lang="fr-FR" dirty="0"/>
          </a:p>
          <a:p>
            <a:r>
              <a:rPr lang="fr-FR" dirty="0"/>
              <a:t>Avant de créer sa note de frais sur </a:t>
            </a:r>
            <a:r>
              <a:rPr lang="fr-FR" dirty="0" err="1"/>
              <a:t>Eurécia</a:t>
            </a:r>
            <a:r>
              <a:rPr lang="fr-FR" dirty="0"/>
              <a:t>, les justificatifs, conservés précieusement par les consultants, doivent être répertoriés et collés sur le document </a:t>
            </a:r>
            <a:r>
              <a:rPr lang="fr-FR" dirty="0" err="1"/>
              <a:t>word</a:t>
            </a:r>
            <a:r>
              <a:rPr lang="fr-FR" dirty="0"/>
              <a:t> des justificatifs de frais qui se trouve sur le SharePoint de la mission, dans la partie </a:t>
            </a:r>
            <a:r>
              <a:rPr lang="fr-FR" b="1" dirty="0" err="1"/>
              <a:t>Devis_Contrat</a:t>
            </a:r>
            <a:r>
              <a:rPr lang="fr-FR" dirty="0"/>
              <a:t>. </a:t>
            </a:r>
          </a:p>
          <a:p>
            <a:pPr marL="0" indent="0">
              <a:buNone/>
            </a:pPr>
            <a:endParaRPr lang="fr-FR" dirty="0"/>
          </a:p>
          <a:p>
            <a:pPr lvl="1"/>
            <a:endParaRPr lang="fr-FR" dirty="0"/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D4F8EC5-A466-BB70-89E8-9C754D0F9F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7784" y="4758124"/>
            <a:ext cx="3267531" cy="447737"/>
          </a:xfrm>
          <a:prstGeom prst="rect">
            <a:avLst/>
          </a:prstGeom>
        </p:spPr>
      </p:pic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609E1F28-B458-4EB7-B50F-1EB72A5765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674EB-2732-4B54-A24C-7DC7999A5E38}" type="datetime1">
              <a:rPr lang="fr-FR" smtClean="0"/>
              <a:t>01/12/2022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678665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49D025-06A8-48BA-2F35-DA6BCB9FF8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92443"/>
          </a:xfrm>
        </p:spPr>
        <p:txBody>
          <a:bodyPr/>
          <a:lstStyle/>
          <a:p>
            <a:r>
              <a:rPr lang="fr-FR" dirty="0"/>
              <a:t>Les frais de mission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C146F7-C0C5-DEAB-78E9-6893607CAE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Sunnikan Consulting 2022 - Tous droits réservés</a:t>
            </a:r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82BAA51-1BCB-F466-8234-4142E8D3D0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8</a:t>
            </a:fld>
            <a:endParaRPr lang="fr-FR" dirty="0"/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9E513DC6-6872-EC60-89F5-C3F9E07162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1124744"/>
            <a:ext cx="7344816" cy="1311128"/>
          </a:xfrm>
        </p:spPr>
        <p:txBody>
          <a:bodyPr/>
          <a:lstStyle/>
          <a:p>
            <a:r>
              <a:rPr lang="fr-FR" dirty="0"/>
              <a:t>Le document </a:t>
            </a:r>
            <a:r>
              <a:rPr lang="fr-FR" dirty="0" err="1"/>
              <a:t>word</a:t>
            </a:r>
            <a:r>
              <a:rPr lang="fr-FR" dirty="0"/>
              <a:t> est déjà </a:t>
            </a:r>
            <a:r>
              <a:rPr lang="fr-FR" dirty="0" err="1"/>
              <a:t>pré-rempli</a:t>
            </a:r>
            <a:r>
              <a:rPr lang="fr-FR" dirty="0"/>
              <a:t> avec certains éléments (entourés en bleu), à vous de compléter le reste (entourés en vert).</a:t>
            </a:r>
          </a:p>
          <a:p>
            <a:pPr lvl="1"/>
            <a:endParaRPr lang="fr-FR" dirty="0"/>
          </a:p>
          <a:p>
            <a:pPr marL="0" indent="0">
              <a:buNone/>
            </a:pPr>
            <a:endParaRPr lang="fr-FR" dirty="0"/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2AF9B7B-27F5-2B8B-70B9-65296A15F790}"/>
              </a:ext>
            </a:extLst>
          </p:cNvPr>
          <p:cNvGrpSpPr/>
          <p:nvPr/>
        </p:nvGrpSpPr>
        <p:grpSpPr>
          <a:xfrm>
            <a:off x="939956" y="1988840"/>
            <a:ext cx="7283450" cy="4831832"/>
            <a:chOff x="939956" y="1988840"/>
            <a:chExt cx="7283450" cy="4831832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6D37F668-B4FF-881B-2262-578CF5EC97C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39956" y="1988840"/>
              <a:ext cx="7283450" cy="4831832"/>
            </a:xfrm>
            <a:prstGeom prst="rect">
              <a:avLst/>
            </a:prstGeom>
          </p:spPr>
        </p:pic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EE0138BF-E256-6F2D-0E18-AC422AA57892}"/>
                </a:ext>
              </a:extLst>
            </p:cNvPr>
            <p:cNvSpPr/>
            <p:nvPr/>
          </p:nvSpPr>
          <p:spPr>
            <a:xfrm>
              <a:off x="1043608" y="3068960"/>
              <a:ext cx="792088" cy="231008"/>
            </a:xfrm>
            <a:prstGeom prst="ellipse">
              <a:avLst/>
            </a:prstGeom>
            <a:noFill/>
            <a:ln>
              <a:solidFill>
                <a:srgbClr val="1088C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72EBEF5E-AF48-0D3A-EB3B-B61FCD56BFB6}"/>
                </a:ext>
              </a:extLst>
            </p:cNvPr>
            <p:cNvSpPr/>
            <p:nvPr/>
          </p:nvSpPr>
          <p:spPr>
            <a:xfrm>
              <a:off x="5580112" y="3068960"/>
              <a:ext cx="1512168" cy="214313"/>
            </a:xfrm>
            <a:prstGeom prst="ellipse">
              <a:avLst/>
            </a:prstGeom>
            <a:noFill/>
            <a:ln>
              <a:solidFill>
                <a:srgbClr val="1088C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AB407AB7-E132-C6DB-2C50-1A6108352D98}"/>
                </a:ext>
              </a:extLst>
            </p:cNvPr>
            <p:cNvSpPr/>
            <p:nvPr/>
          </p:nvSpPr>
          <p:spPr>
            <a:xfrm>
              <a:off x="1043608" y="3283273"/>
              <a:ext cx="1656184" cy="214313"/>
            </a:xfrm>
            <a:prstGeom prst="ellipse">
              <a:avLst/>
            </a:prstGeom>
            <a:noFill/>
            <a:ln>
              <a:solidFill>
                <a:srgbClr val="1088C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49F76177-958A-2A7D-72D6-B109EFA089F5}"/>
                </a:ext>
              </a:extLst>
            </p:cNvPr>
            <p:cNvSpPr/>
            <p:nvPr/>
          </p:nvSpPr>
          <p:spPr>
            <a:xfrm>
              <a:off x="5651946" y="2708920"/>
              <a:ext cx="1368326" cy="288032"/>
            </a:xfrm>
            <a:prstGeom prst="ellipse">
              <a:avLst/>
            </a:prstGeom>
            <a:noFill/>
            <a:ln>
              <a:solidFill>
                <a:srgbClr val="1AE06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DFCA979F-46FF-B4EF-18AC-AB6AB9437756}"/>
                </a:ext>
              </a:extLst>
            </p:cNvPr>
            <p:cNvSpPr/>
            <p:nvPr/>
          </p:nvSpPr>
          <p:spPr>
            <a:xfrm>
              <a:off x="1043608" y="2708920"/>
              <a:ext cx="1224930" cy="231008"/>
            </a:xfrm>
            <a:prstGeom prst="ellipse">
              <a:avLst/>
            </a:prstGeom>
            <a:noFill/>
            <a:ln>
              <a:solidFill>
                <a:srgbClr val="1AE06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B92EEED9-D7AF-7CCC-71BD-9509787535CA}"/>
                </a:ext>
              </a:extLst>
            </p:cNvPr>
            <p:cNvSpPr/>
            <p:nvPr/>
          </p:nvSpPr>
          <p:spPr>
            <a:xfrm>
              <a:off x="1403648" y="3711899"/>
              <a:ext cx="360040" cy="229345"/>
            </a:xfrm>
            <a:prstGeom prst="ellipse">
              <a:avLst/>
            </a:prstGeom>
            <a:noFill/>
            <a:ln>
              <a:solidFill>
                <a:srgbClr val="1AE06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2B8EF557-7A6A-B4EF-597F-1860CD22FF95}"/>
                </a:ext>
              </a:extLst>
            </p:cNvPr>
            <p:cNvSpPr/>
            <p:nvPr/>
          </p:nvSpPr>
          <p:spPr>
            <a:xfrm>
              <a:off x="2936908" y="3696867"/>
              <a:ext cx="1203044" cy="244377"/>
            </a:xfrm>
            <a:prstGeom prst="ellipse">
              <a:avLst/>
            </a:prstGeom>
            <a:noFill/>
            <a:ln>
              <a:solidFill>
                <a:srgbClr val="1AE06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FF36BA6E-68A5-07F2-1DA1-C11E701E93B9}"/>
                </a:ext>
              </a:extLst>
            </p:cNvPr>
            <p:cNvSpPr/>
            <p:nvPr/>
          </p:nvSpPr>
          <p:spPr>
            <a:xfrm>
              <a:off x="1043608" y="3482554"/>
              <a:ext cx="720080" cy="229345"/>
            </a:xfrm>
            <a:prstGeom prst="ellipse">
              <a:avLst/>
            </a:prstGeom>
            <a:noFill/>
            <a:ln>
              <a:solidFill>
                <a:srgbClr val="1AE06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658EDE85-A121-4223-29E9-F3812DD2182E}"/>
                </a:ext>
              </a:extLst>
            </p:cNvPr>
            <p:cNvSpPr/>
            <p:nvPr/>
          </p:nvSpPr>
          <p:spPr>
            <a:xfrm>
              <a:off x="1043608" y="3950782"/>
              <a:ext cx="1656184" cy="296903"/>
            </a:xfrm>
            <a:prstGeom prst="ellipse">
              <a:avLst/>
            </a:prstGeom>
            <a:noFill/>
            <a:ln>
              <a:solidFill>
                <a:srgbClr val="1AE06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658860F4-F698-4C29-AD0D-37FD9EB994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C46ED-E90D-4E48-BEBA-AECC2D8DEC78}" type="datetime1">
              <a:rPr lang="fr-FR" smtClean="0"/>
              <a:t>01/12/2022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128037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49D025-06A8-48BA-2F35-DA6BCB9FF8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92443"/>
          </a:xfrm>
        </p:spPr>
        <p:txBody>
          <a:bodyPr/>
          <a:lstStyle/>
          <a:p>
            <a:r>
              <a:rPr lang="fr-FR" dirty="0"/>
              <a:t>Les frais de mission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C146F7-C0C5-DEAB-78E9-6893607CAE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Sunnikan Consulting 2022 - Tous droits réservés</a:t>
            </a:r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82BAA51-1BCB-F466-8234-4142E8D3D0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9</a:t>
            </a:fld>
            <a:endParaRPr lang="fr-FR" dirty="0"/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9E513DC6-6872-EC60-89F5-C3F9E07162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1124744"/>
            <a:ext cx="7344816" cy="2031325"/>
          </a:xfrm>
        </p:spPr>
        <p:txBody>
          <a:bodyPr/>
          <a:lstStyle/>
          <a:p>
            <a:r>
              <a:rPr lang="fr-FR" dirty="0"/>
              <a:t>Indiquer ensuite le type de justificatif en cochant la case correspondante.</a:t>
            </a:r>
          </a:p>
          <a:p>
            <a:r>
              <a:rPr lang="fr-FR" dirty="0"/>
              <a:t>Indiquer la date du justificatif ainsi qu’une brève description.</a:t>
            </a:r>
          </a:p>
          <a:p>
            <a:r>
              <a:rPr lang="fr-FR" dirty="0"/>
              <a:t>Indiquer enfin le montant correspondant en face.</a:t>
            </a:r>
          </a:p>
          <a:p>
            <a:r>
              <a:rPr lang="fr-FR" dirty="0"/>
              <a:t>Pour terminer faire le total des dépenses.</a:t>
            </a:r>
          </a:p>
          <a:p>
            <a:pPr lvl="1"/>
            <a:endParaRPr lang="fr-FR" dirty="0"/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B81EFE1-0D21-A007-0061-DF908B83B7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453" y="2775805"/>
            <a:ext cx="7761899" cy="3598007"/>
          </a:xfrm>
          <a:prstGeom prst="rect">
            <a:avLst/>
          </a:prstGeom>
        </p:spPr>
      </p:pic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D6CDEA10-E289-D271-BED0-5F5574873B55}"/>
              </a:ext>
            </a:extLst>
          </p:cNvPr>
          <p:cNvSpPr/>
          <p:nvPr/>
        </p:nvSpPr>
        <p:spPr>
          <a:xfrm>
            <a:off x="7596336" y="1196752"/>
            <a:ext cx="216024" cy="21602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1</a:t>
            </a: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2DB0C36D-20C2-7560-AC54-C5524D4274E1}"/>
              </a:ext>
            </a:extLst>
          </p:cNvPr>
          <p:cNvSpPr/>
          <p:nvPr/>
        </p:nvSpPr>
        <p:spPr>
          <a:xfrm>
            <a:off x="611560" y="4258686"/>
            <a:ext cx="216024" cy="21602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1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F4ABBBA6-BB65-02F9-E2D2-E2B44B011F86}"/>
              </a:ext>
            </a:extLst>
          </p:cNvPr>
          <p:cNvSpPr/>
          <p:nvPr/>
        </p:nvSpPr>
        <p:spPr>
          <a:xfrm>
            <a:off x="6444208" y="1484784"/>
            <a:ext cx="216024" cy="21602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2</a:t>
            </a: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86B777AB-AF79-D91F-BD47-E77BFEC9FF41}"/>
              </a:ext>
            </a:extLst>
          </p:cNvPr>
          <p:cNvSpPr/>
          <p:nvPr/>
        </p:nvSpPr>
        <p:spPr>
          <a:xfrm>
            <a:off x="611560" y="5805264"/>
            <a:ext cx="216024" cy="21602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2</a:t>
            </a: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2D62FAF-16A5-B6FA-6193-46BF60B72122}"/>
              </a:ext>
            </a:extLst>
          </p:cNvPr>
          <p:cNvSpPr/>
          <p:nvPr/>
        </p:nvSpPr>
        <p:spPr>
          <a:xfrm>
            <a:off x="5364088" y="1844824"/>
            <a:ext cx="216024" cy="21602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3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D386D3D4-9AE3-58DB-3F36-CBDD3F90B2E7}"/>
              </a:ext>
            </a:extLst>
          </p:cNvPr>
          <p:cNvSpPr/>
          <p:nvPr/>
        </p:nvSpPr>
        <p:spPr>
          <a:xfrm>
            <a:off x="8460432" y="5733256"/>
            <a:ext cx="216024" cy="21602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3</a:t>
            </a: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3003AABE-DFDC-1B6E-FE69-CAC79001EDD6}"/>
              </a:ext>
            </a:extLst>
          </p:cNvPr>
          <p:cNvSpPr/>
          <p:nvPr/>
        </p:nvSpPr>
        <p:spPr>
          <a:xfrm>
            <a:off x="4644008" y="2208998"/>
            <a:ext cx="216024" cy="21602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4</a:t>
            </a: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A84A73CE-5491-8138-CC1B-B5970CB2B581}"/>
              </a:ext>
            </a:extLst>
          </p:cNvPr>
          <p:cNvSpPr/>
          <p:nvPr/>
        </p:nvSpPr>
        <p:spPr>
          <a:xfrm>
            <a:off x="8451799" y="2940045"/>
            <a:ext cx="216024" cy="21602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4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0656F7D4-84B6-0E17-EC92-809704043D51}"/>
              </a:ext>
            </a:extLst>
          </p:cNvPr>
          <p:cNvSpPr txBox="1"/>
          <p:nvPr/>
        </p:nvSpPr>
        <p:spPr>
          <a:xfrm>
            <a:off x="3758653" y="4221088"/>
            <a:ext cx="189346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00" dirty="0">
                <a:solidFill>
                  <a:srgbClr val="FF0000"/>
                </a:solidFill>
              </a:rPr>
              <a:t>Ne cocher qu’une seule case !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830C0057-F846-438F-BF21-DED1E0C16A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6248F-E791-4752-90E2-815179C5365B}" type="datetime1">
              <a:rPr lang="fr-FR" smtClean="0"/>
              <a:t>01/12/2022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345045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49D025-06A8-48BA-2F35-DA6BCB9FF8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92443"/>
          </a:xfrm>
        </p:spPr>
        <p:txBody>
          <a:bodyPr/>
          <a:lstStyle/>
          <a:p>
            <a:r>
              <a:rPr lang="fr-FR" dirty="0"/>
              <a:t>Les frais de mission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C146F7-C0C5-DEAB-78E9-6893607CAE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Sunnikan Consulting 2022 - Tous droits réservés</a:t>
            </a:r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82BAA51-1BCB-F466-8234-4142E8D3D0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10</a:t>
            </a:fld>
            <a:endParaRPr lang="fr-FR" dirty="0"/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9E513DC6-6872-EC60-89F5-C3F9E07162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1124744"/>
            <a:ext cx="7344816" cy="2696123"/>
          </a:xfrm>
        </p:spPr>
        <p:txBody>
          <a:bodyPr/>
          <a:lstStyle/>
          <a:p>
            <a:r>
              <a:rPr lang="fr-FR" dirty="0"/>
              <a:t>Continuer ainsi pour les autres frais du mois.</a:t>
            </a:r>
          </a:p>
          <a:p>
            <a:pPr marL="0" indent="0">
              <a:buNone/>
            </a:pPr>
            <a:endParaRPr lang="fr-FR" dirty="0"/>
          </a:p>
          <a:p>
            <a:r>
              <a:rPr lang="fr-FR" dirty="0"/>
              <a:t>Attention : ne pas mélanger les types de frais sur la même page !</a:t>
            </a:r>
          </a:p>
          <a:p>
            <a:pPr lvl="1"/>
            <a:r>
              <a:rPr lang="fr-FR" dirty="0"/>
              <a:t>Transport / Parking : Ticket de Métro, Ticket de Bus, Taxi, Parking, etc…</a:t>
            </a:r>
          </a:p>
          <a:p>
            <a:pPr lvl="1"/>
            <a:r>
              <a:rPr lang="fr-FR" dirty="0"/>
              <a:t>Restauration : Déjeuner, Café, Dîner, etc…</a:t>
            </a:r>
          </a:p>
          <a:p>
            <a:pPr lvl="1"/>
            <a:r>
              <a:rPr lang="fr-FR" dirty="0"/>
              <a:t>Autres (préciser) : Frais de poste, Frais bancaires, Essence, etc…</a:t>
            </a:r>
          </a:p>
          <a:p>
            <a:pPr marL="266700" lvl="1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F0D15F-A828-4C3E-9E10-B624F8D3B1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35C5D-241A-4C36-AEEC-BC9F44C3DAAC}" type="datetime1">
              <a:rPr lang="fr-FR" smtClean="0"/>
              <a:t>01/12/2022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745428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ous-titre 5">
            <a:extLst>
              <a:ext uri="{FF2B5EF4-FFF2-40B4-BE49-F238E27FC236}">
                <a16:creationId xmlns:a16="http://schemas.microsoft.com/office/drawing/2014/main" id="{074CE5C9-A470-46B3-8527-0D08DFC3C5A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Titre 4">
            <a:extLst>
              <a:ext uri="{FF2B5EF4-FFF2-40B4-BE49-F238E27FC236}">
                <a16:creationId xmlns:a16="http://schemas.microsoft.com/office/drawing/2014/main" id="{3A468B01-9367-4930-A0B0-57C80897E1F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Les notes de frais</a:t>
            </a:r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DA1D0016-BE94-4F48-918C-43BCBA6A1EAF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1483282-7385-421C-B334-7660883C0B48}" type="datetime1">
              <a:rPr lang="fr-FR" smtClean="0"/>
              <a:t>01/12/2022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A5B05521-761B-4581-B0C9-34F10D90E2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/>
              <a:t>Sunnikan Consulting 2022 - Tous droits réservés</a:t>
            </a: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6B35C3-95AC-4A31-8372-B3250DE5EC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11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088601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BEDAA0AB-C8D8-242F-8BBA-FBDEBB7DC1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2852" y="2315766"/>
            <a:ext cx="2799268" cy="2841426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3349D025-06A8-48BA-2F35-DA6BCB9FF8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92443"/>
          </a:xfrm>
        </p:spPr>
        <p:txBody>
          <a:bodyPr/>
          <a:lstStyle/>
          <a:p>
            <a:r>
              <a:rPr lang="fr-FR" dirty="0"/>
              <a:t>Les notes de frais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C146F7-C0C5-DEAB-78E9-6893607CAE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Sunnikan Consulting 2022 - Tous droits réservés</a:t>
            </a:r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82BAA51-1BCB-F466-8234-4142E8D3D0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12</a:t>
            </a:fld>
            <a:endParaRPr lang="fr-FR" dirty="0"/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9E513DC6-6872-EC60-89F5-C3F9E07162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1124744"/>
            <a:ext cx="7344816" cy="1643527"/>
          </a:xfrm>
        </p:spPr>
        <p:txBody>
          <a:bodyPr/>
          <a:lstStyle/>
          <a:p>
            <a:r>
              <a:rPr lang="fr-FR" dirty="0"/>
              <a:t>Pour créer une note de frais, cliquer sur « Menu » en haut à gauche, puis sur « Notes de frais ».</a:t>
            </a:r>
          </a:p>
          <a:p>
            <a:pPr marL="0" indent="0">
              <a:buNone/>
            </a:pPr>
            <a:endParaRPr lang="fr-FR" dirty="0"/>
          </a:p>
          <a:p>
            <a:pPr lvl="1"/>
            <a:endParaRPr lang="fr-FR" dirty="0"/>
          </a:p>
          <a:p>
            <a:pPr marL="0" indent="0">
              <a:buNone/>
            </a:pPr>
            <a:endParaRPr lang="fr-FR" dirty="0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35D1DCF9-0857-3D31-B7F3-34B255C1126E}"/>
              </a:ext>
            </a:extLst>
          </p:cNvPr>
          <p:cNvSpPr/>
          <p:nvPr/>
        </p:nvSpPr>
        <p:spPr>
          <a:xfrm>
            <a:off x="2771798" y="4153343"/>
            <a:ext cx="1008112" cy="864096"/>
          </a:xfrm>
          <a:prstGeom prst="ellipse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6C7D467D-78CE-4C7D-86CB-FB703E7DF4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CD303-AE41-4B93-9FF6-79D9551EAA62}" type="datetime1">
              <a:rPr lang="fr-FR" smtClean="0"/>
              <a:t>01/12/2022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148098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49D025-06A8-48BA-2F35-DA6BCB9FF8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92443"/>
          </a:xfrm>
        </p:spPr>
        <p:txBody>
          <a:bodyPr/>
          <a:lstStyle/>
          <a:p>
            <a:r>
              <a:rPr lang="fr-FR" dirty="0"/>
              <a:t>Les notes de frais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C146F7-C0C5-DEAB-78E9-6893607CAE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Sunnikan Consulting 2022 - Tous droits réservés</a:t>
            </a:r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82BAA51-1BCB-F466-8234-4142E8D3D0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13</a:t>
            </a:fld>
            <a:endParaRPr lang="fr-FR" dirty="0"/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9E513DC6-6872-EC60-89F5-C3F9E07162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1124744"/>
            <a:ext cx="7344816" cy="3970318"/>
          </a:xfrm>
        </p:spPr>
        <p:txBody>
          <a:bodyPr/>
          <a:lstStyle/>
          <a:p>
            <a:r>
              <a:rPr lang="fr-FR" dirty="0"/>
              <a:t>Cliquer sur le « + » blanc cerclé de rouge pour créer une nouvelle note de frais.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Sélectionner le mois de la note de frais </a:t>
            </a:r>
          </a:p>
          <a:p>
            <a:pPr marL="0" indent="0">
              <a:buNone/>
            </a:pPr>
            <a:r>
              <a:rPr lang="fr-FR" dirty="0"/>
              <a:t>avec le menu déroulant.</a:t>
            </a:r>
          </a:p>
          <a:p>
            <a:pPr lvl="1"/>
            <a:r>
              <a:rPr lang="fr-FR" dirty="0"/>
              <a:t>Attention, ne mettre sur la note de frais</a:t>
            </a:r>
          </a:p>
          <a:p>
            <a:pPr marL="266700" lvl="1" indent="0">
              <a:buNone/>
            </a:pPr>
            <a:r>
              <a:rPr lang="fr-FR" dirty="0"/>
              <a:t>que des justificatifs concernant le mois choisi !</a:t>
            </a:r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2D53F6A-9D37-4C39-2370-B45BEEB4C4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8528" y="1556792"/>
            <a:ext cx="2903472" cy="1463167"/>
          </a:xfrm>
          <a:prstGeom prst="rect">
            <a:avLst/>
          </a:prstGeom>
        </p:spPr>
      </p:pic>
      <p:sp>
        <p:nvSpPr>
          <p:cNvPr id="9" name="Ellipse 8">
            <a:extLst>
              <a:ext uri="{FF2B5EF4-FFF2-40B4-BE49-F238E27FC236}">
                <a16:creationId xmlns:a16="http://schemas.microsoft.com/office/drawing/2014/main" id="{92A20260-27B5-206F-7923-FB912970CA2D}"/>
              </a:ext>
            </a:extLst>
          </p:cNvPr>
          <p:cNvSpPr/>
          <p:nvPr/>
        </p:nvSpPr>
        <p:spPr>
          <a:xfrm rot="16200000">
            <a:off x="4211960" y="2147191"/>
            <a:ext cx="216024" cy="417713"/>
          </a:xfrm>
          <a:prstGeom prst="ellipse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0E6D938B-CB5C-7DA3-987D-DC9F2E9135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6136" y="3429000"/>
            <a:ext cx="2562597" cy="2734829"/>
          </a:xfrm>
          <a:prstGeom prst="rect">
            <a:avLst/>
          </a:prstGeom>
        </p:spPr>
      </p:pic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7E8BB81C-C05D-4A69-9E74-ADA989CB9B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2395D-B348-4D84-A57F-69E3240D026F}" type="datetime1">
              <a:rPr lang="fr-FR" smtClean="0"/>
              <a:t>01/12/2022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596782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49D025-06A8-48BA-2F35-DA6BCB9FF8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92443"/>
          </a:xfrm>
        </p:spPr>
        <p:txBody>
          <a:bodyPr/>
          <a:lstStyle/>
          <a:p>
            <a:r>
              <a:rPr lang="fr-FR" dirty="0"/>
              <a:t>Les notes de frais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C146F7-C0C5-DEAB-78E9-6893607CAE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Sunnikan Consulting 2022 - Tous droits réservés</a:t>
            </a:r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82BAA51-1BCB-F466-8234-4142E8D3D0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14</a:t>
            </a:fld>
            <a:endParaRPr lang="fr-FR" dirty="0"/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9E513DC6-6872-EC60-89F5-C3F9E07162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1124744"/>
            <a:ext cx="7344816" cy="1975926"/>
          </a:xfrm>
        </p:spPr>
        <p:txBody>
          <a:bodyPr/>
          <a:lstStyle/>
          <a:p>
            <a:r>
              <a:rPr lang="fr-FR" dirty="0"/>
              <a:t>Les frais doivent être répartis par dates et par types (transport, restauration, hôtel …) avant la saisie.</a:t>
            </a:r>
          </a:p>
          <a:p>
            <a:endParaRPr lang="fr-FR" dirty="0"/>
          </a:p>
          <a:p>
            <a:r>
              <a:rPr lang="fr-FR" dirty="0"/>
              <a:t>Cliquer sur le type de dépense pour créer une nouvelle dépense.</a:t>
            </a:r>
          </a:p>
          <a:p>
            <a:endParaRPr lang="fr-FR" dirty="0"/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A90419A7-9945-17C8-4150-9CABD845AD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800" y="2636912"/>
            <a:ext cx="7020272" cy="2932691"/>
          </a:xfrm>
          <a:prstGeom prst="rect">
            <a:avLst/>
          </a:prstGeom>
        </p:spPr>
      </p:pic>
      <p:sp>
        <p:nvSpPr>
          <p:cNvPr id="12" name="Ellipse 11">
            <a:extLst>
              <a:ext uri="{FF2B5EF4-FFF2-40B4-BE49-F238E27FC236}">
                <a16:creationId xmlns:a16="http://schemas.microsoft.com/office/drawing/2014/main" id="{566E6E8B-9766-710D-FD0A-E7EE68CFD090}"/>
              </a:ext>
            </a:extLst>
          </p:cNvPr>
          <p:cNvSpPr/>
          <p:nvPr/>
        </p:nvSpPr>
        <p:spPr>
          <a:xfrm>
            <a:off x="6228184" y="4437112"/>
            <a:ext cx="648072" cy="648072"/>
          </a:xfrm>
          <a:prstGeom prst="ellipse">
            <a:avLst/>
          </a:prstGeom>
          <a:noFill/>
          <a:ln w="19050">
            <a:solidFill>
              <a:srgbClr val="1AE06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3DCD00F4-81E5-4ED4-8658-A164787CA0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8995C-6709-432E-93A4-A36D1AA8104A}" type="datetime1">
              <a:rPr lang="fr-FR" smtClean="0"/>
              <a:t>01/12/2022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992039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49D025-06A8-48BA-2F35-DA6BCB9FF8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92443"/>
          </a:xfrm>
        </p:spPr>
        <p:txBody>
          <a:bodyPr/>
          <a:lstStyle/>
          <a:p>
            <a:r>
              <a:rPr lang="fr-FR" dirty="0"/>
              <a:t>Les notes de frais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C146F7-C0C5-DEAB-78E9-6893607CAE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Sunnikan Consulting 2022 - Tous droits réservés</a:t>
            </a:r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82BAA51-1BCB-F466-8234-4142E8D3D0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15</a:t>
            </a:fld>
            <a:endParaRPr lang="fr-FR" dirty="0"/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9E513DC6-6872-EC60-89F5-C3F9E07162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1124744"/>
            <a:ext cx="7344816" cy="4690515"/>
          </a:xfrm>
        </p:spPr>
        <p:txBody>
          <a:bodyPr/>
          <a:lstStyle/>
          <a:p>
            <a:r>
              <a:rPr lang="fr-FR" dirty="0"/>
              <a:t>La fenêtre s’actualise avec la dépense sélectionnée.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Puis sélectionner la date indiquée sur le justificatif.</a:t>
            </a:r>
          </a:p>
          <a:p>
            <a:pPr marL="0" indent="0">
              <a:buNone/>
            </a:pPr>
            <a:endParaRPr lang="fr-FR" dirty="0"/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DED40D27-6861-FEB4-6D5A-352ACCE14AAD}"/>
              </a:ext>
            </a:extLst>
          </p:cNvPr>
          <p:cNvGrpSpPr/>
          <p:nvPr/>
        </p:nvGrpSpPr>
        <p:grpSpPr>
          <a:xfrm>
            <a:off x="899592" y="1556792"/>
            <a:ext cx="6859470" cy="3065267"/>
            <a:chOff x="899592" y="1556792"/>
            <a:chExt cx="6859470" cy="306526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F3A9C7E8-7408-22F2-B39B-6295C05059A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99592" y="1556792"/>
              <a:ext cx="6859470" cy="3065267"/>
            </a:xfrm>
            <a:prstGeom prst="rect">
              <a:avLst/>
            </a:prstGeom>
          </p:spPr>
        </p:pic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750A6083-CB54-40E2-E121-16479C0FAF77}"/>
                </a:ext>
              </a:extLst>
            </p:cNvPr>
            <p:cNvSpPr/>
            <p:nvPr/>
          </p:nvSpPr>
          <p:spPr>
            <a:xfrm>
              <a:off x="1060902" y="1826475"/>
              <a:ext cx="846802" cy="306381"/>
            </a:xfrm>
            <a:prstGeom prst="ellipse">
              <a:avLst/>
            </a:prstGeom>
            <a:noFill/>
            <a:ln w="19050">
              <a:solidFill>
                <a:srgbClr val="1AE06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C16FEFB-2ADF-4CD2-9726-88FCDB38D4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3755B-FDDE-47DE-BCE0-55534EF0B4EE}" type="datetime1">
              <a:rPr lang="fr-FR" smtClean="0"/>
              <a:t>01/12/2022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861157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49D025-06A8-48BA-2F35-DA6BCB9FF8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92443"/>
          </a:xfrm>
        </p:spPr>
        <p:txBody>
          <a:bodyPr/>
          <a:lstStyle/>
          <a:p>
            <a:r>
              <a:rPr lang="fr-FR" dirty="0"/>
              <a:t>Les notes de frais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C146F7-C0C5-DEAB-78E9-6893607CAE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Sunnikan Consulting 2022 - Tous droits réservés</a:t>
            </a:r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82BAA51-1BCB-F466-8234-4142E8D3D0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16</a:t>
            </a:fld>
            <a:endParaRPr lang="fr-FR" dirty="0"/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9E513DC6-6872-EC60-89F5-C3F9E07162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1124744"/>
            <a:ext cx="7344816" cy="4025717"/>
          </a:xfrm>
        </p:spPr>
        <p:txBody>
          <a:bodyPr/>
          <a:lstStyle/>
          <a:p>
            <a:r>
              <a:rPr lang="fr-FR" dirty="0"/>
              <a:t>Saisir les éléments suivants :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72839D3F-E960-7E77-F7FD-57E1605DB5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296" y="1637683"/>
            <a:ext cx="2842506" cy="3787468"/>
          </a:xfrm>
          <a:prstGeom prst="rect">
            <a:avLst/>
          </a:prstGeom>
        </p:spPr>
      </p:pic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5170EA80-2B58-6E81-940C-C29CB8348EAF}"/>
              </a:ext>
            </a:extLst>
          </p:cNvPr>
          <p:cNvCxnSpPr/>
          <p:nvPr/>
        </p:nvCxnSpPr>
        <p:spPr>
          <a:xfrm>
            <a:off x="3131840" y="2708920"/>
            <a:ext cx="1152128" cy="0"/>
          </a:xfrm>
          <a:prstGeom prst="straightConnector1">
            <a:avLst/>
          </a:prstGeom>
          <a:ln>
            <a:solidFill>
              <a:srgbClr val="1AE06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avec flèche 17">
            <a:extLst>
              <a:ext uri="{FF2B5EF4-FFF2-40B4-BE49-F238E27FC236}">
                <a16:creationId xmlns:a16="http://schemas.microsoft.com/office/drawing/2014/main" id="{516E6477-273F-8014-E2FD-4913E67A119F}"/>
              </a:ext>
            </a:extLst>
          </p:cNvPr>
          <p:cNvCxnSpPr/>
          <p:nvPr/>
        </p:nvCxnSpPr>
        <p:spPr>
          <a:xfrm>
            <a:off x="3131840" y="2924944"/>
            <a:ext cx="1152128" cy="0"/>
          </a:xfrm>
          <a:prstGeom prst="straightConnector1">
            <a:avLst/>
          </a:prstGeom>
          <a:ln>
            <a:solidFill>
              <a:srgbClr val="1AE06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BB01F331-DC6E-7299-4CC0-E1C52D0B0CA5}"/>
              </a:ext>
            </a:extLst>
          </p:cNvPr>
          <p:cNvCxnSpPr/>
          <p:nvPr/>
        </p:nvCxnSpPr>
        <p:spPr>
          <a:xfrm>
            <a:off x="3131840" y="4077072"/>
            <a:ext cx="1152128" cy="0"/>
          </a:xfrm>
          <a:prstGeom prst="straightConnector1">
            <a:avLst/>
          </a:prstGeom>
          <a:ln>
            <a:solidFill>
              <a:srgbClr val="1AE06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47B7DF23-508C-133B-6F67-AFEA0EB41286}"/>
              </a:ext>
            </a:extLst>
          </p:cNvPr>
          <p:cNvCxnSpPr/>
          <p:nvPr/>
        </p:nvCxnSpPr>
        <p:spPr>
          <a:xfrm>
            <a:off x="3131840" y="4293096"/>
            <a:ext cx="1152128" cy="0"/>
          </a:xfrm>
          <a:prstGeom prst="straightConnector1">
            <a:avLst/>
          </a:prstGeom>
          <a:ln>
            <a:solidFill>
              <a:srgbClr val="1AE06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7ECC24EA-8541-F4A4-2CFA-17128B5D9405}"/>
              </a:ext>
            </a:extLst>
          </p:cNvPr>
          <p:cNvCxnSpPr/>
          <p:nvPr/>
        </p:nvCxnSpPr>
        <p:spPr>
          <a:xfrm>
            <a:off x="3131840" y="4509120"/>
            <a:ext cx="1152128" cy="0"/>
          </a:xfrm>
          <a:prstGeom prst="straightConnector1">
            <a:avLst/>
          </a:prstGeom>
          <a:ln>
            <a:solidFill>
              <a:srgbClr val="1AE06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ZoneTexte 21">
            <a:extLst>
              <a:ext uri="{FF2B5EF4-FFF2-40B4-BE49-F238E27FC236}">
                <a16:creationId xmlns:a16="http://schemas.microsoft.com/office/drawing/2014/main" id="{FC63F41E-A24A-CF2D-2344-8DC6ABA13182}"/>
              </a:ext>
            </a:extLst>
          </p:cNvPr>
          <p:cNvSpPr txBox="1"/>
          <p:nvPr/>
        </p:nvSpPr>
        <p:spPr>
          <a:xfrm>
            <a:off x="4363351" y="2570420"/>
            <a:ext cx="46780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rgbClr val="003399"/>
                </a:solidFill>
              </a:rPr>
              <a:t>Correspond au descriptif de la mission </a:t>
            </a:r>
            <a:r>
              <a:rPr lang="fr-FR" dirty="0">
                <a:solidFill>
                  <a:schemeClr val="bg1">
                    <a:lumMod val="65000"/>
                  </a:schemeClr>
                </a:solidFill>
              </a:rPr>
              <a:t>(Audit Phase I / Formation BPC …)</a:t>
            </a:r>
            <a:endParaRPr lang="fr-FR" dirty="0"/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26DAB1F5-52AC-3E01-898B-6D466CEB7799}"/>
              </a:ext>
            </a:extLst>
          </p:cNvPr>
          <p:cNvSpPr txBox="1"/>
          <p:nvPr/>
        </p:nvSpPr>
        <p:spPr>
          <a:xfrm>
            <a:off x="4372161" y="2789884"/>
            <a:ext cx="377199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rgbClr val="003399"/>
                </a:solidFill>
              </a:rPr>
              <a:t>Correspond au montant indiqué sur la facture / justificatif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2F8A7A89-9473-4FF9-8BBD-A520B140BDCB}"/>
              </a:ext>
            </a:extLst>
          </p:cNvPr>
          <p:cNvSpPr txBox="1"/>
          <p:nvPr/>
        </p:nvSpPr>
        <p:spPr>
          <a:xfrm>
            <a:off x="4372161" y="3938572"/>
            <a:ext cx="31721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rgbClr val="003399"/>
                </a:solidFill>
              </a:rPr>
              <a:t>Choisir dans le menu déroulant le nom du client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80483869-68A9-07E5-C197-CAF25C75B6A5}"/>
              </a:ext>
            </a:extLst>
          </p:cNvPr>
          <p:cNvSpPr txBox="1"/>
          <p:nvPr/>
        </p:nvSpPr>
        <p:spPr>
          <a:xfrm>
            <a:off x="4372161" y="4154595"/>
            <a:ext cx="31289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rgbClr val="003399"/>
                </a:solidFill>
              </a:rPr>
              <a:t>Choisir dans le menu déroulant le code mission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825FCEA1-42F0-08F5-EF27-22403C18DFBE}"/>
              </a:ext>
            </a:extLst>
          </p:cNvPr>
          <p:cNvSpPr txBox="1"/>
          <p:nvPr/>
        </p:nvSpPr>
        <p:spPr>
          <a:xfrm>
            <a:off x="4363351" y="4366353"/>
            <a:ext cx="38936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rgbClr val="003399"/>
                </a:solidFill>
              </a:rPr>
              <a:t>Choisir dans le menu déroulant </a:t>
            </a:r>
            <a:r>
              <a:rPr lang="fr-FR" dirty="0" err="1">
                <a:solidFill>
                  <a:srgbClr val="003399"/>
                </a:solidFill>
              </a:rPr>
              <a:t>l’id</a:t>
            </a:r>
            <a:r>
              <a:rPr lang="fr-FR" dirty="0">
                <a:solidFill>
                  <a:srgbClr val="003399"/>
                </a:solidFill>
              </a:rPr>
              <a:t> facture correspondant </a:t>
            </a:r>
            <a:r>
              <a:rPr lang="fr-FR" dirty="0">
                <a:solidFill>
                  <a:srgbClr val="FF0000"/>
                </a:solidFill>
              </a:rPr>
              <a:t>*</a:t>
            </a:r>
          </a:p>
          <a:p>
            <a:r>
              <a:rPr lang="fr-FR" dirty="0">
                <a:solidFill>
                  <a:srgbClr val="FF0000"/>
                </a:solidFill>
              </a:rPr>
              <a:t>(id facture manquant = frais non refacturés)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E8439575-1A8A-F7B0-1370-FFA9B72AC2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6226" y="5700870"/>
            <a:ext cx="1775614" cy="381033"/>
          </a:xfrm>
          <a:prstGeom prst="rect">
            <a:avLst/>
          </a:prstGeom>
        </p:spPr>
      </p:pic>
      <p:cxnSp>
        <p:nvCxnSpPr>
          <p:cNvPr id="29" name="Connecteur droit avec flèche 28">
            <a:extLst>
              <a:ext uri="{FF2B5EF4-FFF2-40B4-BE49-F238E27FC236}">
                <a16:creationId xmlns:a16="http://schemas.microsoft.com/office/drawing/2014/main" id="{BD457133-349A-B605-88E2-279EB84E5C59}"/>
              </a:ext>
            </a:extLst>
          </p:cNvPr>
          <p:cNvCxnSpPr/>
          <p:nvPr/>
        </p:nvCxnSpPr>
        <p:spPr>
          <a:xfrm>
            <a:off x="3059832" y="5895181"/>
            <a:ext cx="1152128" cy="0"/>
          </a:xfrm>
          <a:prstGeom prst="straightConnector1">
            <a:avLst/>
          </a:prstGeom>
          <a:ln>
            <a:solidFill>
              <a:srgbClr val="1AE06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ZoneTexte 29">
            <a:extLst>
              <a:ext uri="{FF2B5EF4-FFF2-40B4-BE49-F238E27FC236}">
                <a16:creationId xmlns:a16="http://schemas.microsoft.com/office/drawing/2014/main" id="{B032DE85-F0D5-D417-8AB5-1FD1E088C190}"/>
              </a:ext>
            </a:extLst>
          </p:cNvPr>
          <p:cNvSpPr txBox="1"/>
          <p:nvPr/>
        </p:nvSpPr>
        <p:spPr>
          <a:xfrm>
            <a:off x="4363351" y="5740805"/>
            <a:ext cx="23877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rgbClr val="003399"/>
                </a:solidFill>
              </a:rPr>
              <a:t>Cliquer pour enregistrer la dépense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8CBAFAAB-19FF-4ACD-BC47-44E907640B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92BEA-0936-4418-8986-2E394D3EFC56}" type="datetime1">
              <a:rPr lang="fr-FR" smtClean="0"/>
              <a:t>01/12/2022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894846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EEA9A246-6965-0C53-2556-A8307243A9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616" y="2842487"/>
            <a:ext cx="5904656" cy="2656492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3349D025-06A8-48BA-2F35-DA6BCB9FF8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92443"/>
          </a:xfrm>
        </p:spPr>
        <p:txBody>
          <a:bodyPr/>
          <a:lstStyle/>
          <a:p>
            <a:r>
              <a:rPr lang="fr-FR" dirty="0"/>
              <a:t>Les notes de frais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C146F7-C0C5-DEAB-78E9-6893607CAE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Sunnikan Consulting 2022 - Tous droits réservés</a:t>
            </a:r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82BAA51-1BCB-F466-8234-4142E8D3D0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17</a:t>
            </a:fld>
            <a:endParaRPr lang="fr-FR" dirty="0"/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9E513DC6-6872-EC60-89F5-C3F9E07162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836712"/>
            <a:ext cx="7344816" cy="3779496"/>
          </a:xfrm>
        </p:spPr>
        <p:txBody>
          <a:bodyPr/>
          <a:lstStyle/>
          <a:p>
            <a:pPr marL="0" indent="0">
              <a:buNone/>
            </a:pPr>
            <a:r>
              <a:rPr lang="fr-FR" sz="1600" dirty="0">
                <a:solidFill>
                  <a:srgbClr val="FF0000"/>
                </a:solidFill>
              </a:rPr>
              <a:t>* Où trouver </a:t>
            </a:r>
            <a:r>
              <a:rPr lang="fr-FR" sz="1600" dirty="0" err="1">
                <a:solidFill>
                  <a:srgbClr val="FF0000"/>
                </a:solidFill>
              </a:rPr>
              <a:t>l’id</a:t>
            </a:r>
            <a:r>
              <a:rPr lang="fr-FR" sz="1600" dirty="0">
                <a:solidFill>
                  <a:srgbClr val="FF0000"/>
                </a:solidFill>
              </a:rPr>
              <a:t> facture?</a:t>
            </a:r>
          </a:p>
          <a:p>
            <a:endParaRPr lang="fr-FR" sz="1600" dirty="0"/>
          </a:p>
          <a:p>
            <a:r>
              <a:rPr lang="fr-FR" sz="1600" dirty="0"/>
              <a:t>Pour trouver </a:t>
            </a:r>
            <a:r>
              <a:rPr lang="fr-FR" sz="1600" dirty="0" err="1"/>
              <a:t>l’id</a:t>
            </a:r>
            <a:r>
              <a:rPr lang="fr-FR" sz="1600" dirty="0"/>
              <a:t> facture, il faut se rendre sur le portail de SUNNIKAN : </a:t>
            </a:r>
            <a:r>
              <a:rPr lang="fr-FR" sz="1600" dirty="0">
                <a:hlinkClick r:id="rId3"/>
              </a:rPr>
              <a:t>https://portail.sunnikan.com/</a:t>
            </a:r>
            <a:endParaRPr lang="fr-FR" sz="1600" dirty="0"/>
          </a:p>
          <a:p>
            <a:endParaRPr lang="fr-FR" sz="1000" dirty="0"/>
          </a:p>
          <a:p>
            <a:r>
              <a:rPr lang="fr-FR" sz="1600" dirty="0"/>
              <a:t>Se rendre sur la page de sa mission, onglet « Factures »</a:t>
            </a:r>
          </a:p>
          <a:p>
            <a:endParaRPr lang="fr-FR" sz="1000" dirty="0"/>
          </a:p>
          <a:p>
            <a:pPr marL="0" indent="0">
              <a:buNone/>
            </a:pPr>
            <a:endParaRPr lang="fr-FR" sz="1600" dirty="0"/>
          </a:p>
          <a:p>
            <a:endParaRPr lang="fr-FR" sz="1600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pPr marL="0" indent="0">
              <a:buNone/>
            </a:pPr>
            <a:endParaRPr lang="fr-FR" dirty="0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DB749B7B-FE5D-2510-4923-B88102CA3B9E}"/>
              </a:ext>
            </a:extLst>
          </p:cNvPr>
          <p:cNvSpPr/>
          <p:nvPr/>
        </p:nvSpPr>
        <p:spPr>
          <a:xfrm>
            <a:off x="2051720" y="4170733"/>
            <a:ext cx="360040" cy="194371"/>
          </a:xfrm>
          <a:prstGeom prst="ellipse">
            <a:avLst/>
          </a:prstGeom>
          <a:noFill/>
          <a:ln w="19050">
            <a:solidFill>
              <a:srgbClr val="1AE06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4283CBF4-8CE3-7572-3FF9-9AAF34B743B0}"/>
              </a:ext>
            </a:extLst>
          </p:cNvPr>
          <p:cNvCxnSpPr>
            <a:cxnSpLocks/>
          </p:cNvCxnSpPr>
          <p:nvPr/>
        </p:nvCxnSpPr>
        <p:spPr>
          <a:xfrm>
            <a:off x="3214514" y="4348708"/>
            <a:ext cx="1789534" cy="0"/>
          </a:xfrm>
          <a:prstGeom prst="line">
            <a:avLst/>
          </a:prstGeom>
          <a:ln w="19050">
            <a:solidFill>
              <a:srgbClr val="1AE0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AA0EACF3-0E72-7ECC-49C7-2339F6C7DA22}"/>
              </a:ext>
            </a:extLst>
          </p:cNvPr>
          <p:cNvCxnSpPr/>
          <p:nvPr/>
        </p:nvCxnSpPr>
        <p:spPr>
          <a:xfrm flipH="1">
            <a:off x="2411760" y="4293096"/>
            <a:ext cx="504056" cy="0"/>
          </a:xfrm>
          <a:prstGeom prst="straightConnector1">
            <a:avLst/>
          </a:prstGeom>
          <a:ln>
            <a:solidFill>
              <a:srgbClr val="1AE06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Ellipse 26">
            <a:extLst>
              <a:ext uri="{FF2B5EF4-FFF2-40B4-BE49-F238E27FC236}">
                <a16:creationId xmlns:a16="http://schemas.microsoft.com/office/drawing/2014/main" id="{9EE12766-3A06-D58E-E6AD-92F23E3333F7}"/>
              </a:ext>
            </a:extLst>
          </p:cNvPr>
          <p:cNvSpPr/>
          <p:nvPr/>
        </p:nvSpPr>
        <p:spPr>
          <a:xfrm>
            <a:off x="1907704" y="3594669"/>
            <a:ext cx="268535" cy="194371"/>
          </a:xfrm>
          <a:prstGeom prst="ellipse">
            <a:avLst/>
          </a:prstGeom>
          <a:noFill/>
          <a:ln w="1905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9" name="Connecteur droit avec flèche 28">
            <a:extLst>
              <a:ext uri="{FF2B5EF4-FFF2-40B4-BE49-F238E27FC236}">
                <a16:creationId xmlns:a16="http://schemas.microsoft.com/office/drawing/2014/main" id="{7605DAAD-6FCC-B078-E39A-03DA27404282}"/>
              </a:ext>
            </a:extLst>
          </p:cNvPr>
          <p:cNvCxnSpPr/>
          <p:nvPr/>
        </p:nvCxnSpPr>
        <p:spPr>
          <a:xfrm>
            <a:off x="2051720" y="3789040"/>
            <a:ext cx="124519" cy="2880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B5D6823F-D618-464B-AA64-782E3D19E7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706E7-72CF-40C0-9AA3-E7E76F124F52}" type="datetime1">
              <a:rPr lang="fr-FR" smtClean="0"/>
              <a:t>01/12/2022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425920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49D025-06A8-48BA-2F35-DA6BCB9FF8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92443"/>
          </a:xfrm>
        </p:spPr>
        <p:txBody>
          <a:bodyPr/>
          <a:lstStyle/>
          <a:p>
            <a:r>
              <a:rPr lang="fr-FR" dirty="0"/>
              <a:t>Les notes de frais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C146F7-C0C5-DEAB-78E9-6893607CAE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Sunnikan Consulting 2022 - Tous droits réservés</a:t>
            </a:r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82BAA51-1BCB-F466-8234-4142E8D3D0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18</a:t>
            </a:fld>
            <a:endParaRPr lang="fr-FR" dirty="0"/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9E513DC6-6872-EC60-89F5-C3F9E07162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1124744"/>
            <a:ext cx="7344816" cy="4690515"/>
          </a:xfrm>
        </p:spPr>
        <p:txBody>
          <a:bodyPr/>
          <a:lstStyle/>
          <a:p>
            <a:r>
              <a:rPr lang="fr-FR" dirty="0"/>
              <a:t>La dépense enregistrée, la ligne correspondant apparait.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Pour continuer la saisie, il faut cliquer sur le « + » blanc cerclé de rouge </a:t>
            </a:r>
          </a:p>
          <a:p>
            <a:endParaRPr lang="fr-FR" dirty="0"/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093759A3-EAB0-1338-15A4-F129DA3D24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1772816"/>
            <a:ext cx="7956550" cy="2598293"/>
          </a:xfrm>
          <a:prstGeom prst="rect">
            <a:avLst/>
          </a:prstGeom>
        </p:spPr>
      </p:pic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04B67A56-E5AD-F7BB-AB92-58D840E006C4}"/>
              </a:ext>
            </a:extLst>
          </p:cNvPr>
          <p:cNvCxnSpPr/>
          <p:nvPr/>
        </p:nvCxnSpPr>
        <p:spPr>
          <a:xfrm flipH="1" flipV="1">
            <a:off x="4860032" y="4005064"/>
            <a:ext cx="144016" cy="792088"/>
          </a:xfrm>
          <a:prstGeom prst="straightConnector1">
            <a:avLst/>
          </a:prstGeom>
          <a:ln w="19050">
            <a:solidFill>
              <a:srgbClr val="1AE06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86153E62-ADC0-43DB-BD10-9D8C032944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E699B-D098-48F6-B9C2-5A09188766F8}" type="datetime1">
              <a:rPr lang="fr-FR" smtClean="0"/>
              <a:t>01/12/2022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931027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49D025-06A8-48BA-2F35-DA6BCB9FF8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92443"/>
          </a:xfrm>
        </p:spPr>
        <p:txBody>
          <a:bodyPr/>
          <a:lstStyle/>
          <a:p>
            <a:r>
              <a:rPr lang="fr-FR" dirty="0"/>
              <a:t>Les notes de frais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C146F7-C0C5-DEAB-78E9-6893607CAE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Sunnikan Consulting 2022 - Tous droits réservés</a:t>
            </a:r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82BAA51-1BCB-F466-8234-4142E8D3D0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19</a:t>
            </a:fld>
            <a:endParaRPr lang="fr-FR" dirty="0"/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9E513DC6-6872-EC60-89F5-C3F9E07162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1124744"/>
            <a:ext cx="5544616" cy="3748719"/>
          </a:xfrm>
        </p:spPr>
        <p:txBody>
          <a:bodyPr/>
          <a:lstStyle/>
          <a:p>
            <a:r>
              <a:rPr lang="fr-FR" dirty="0"/>
              <a:t>Lorsque tous les frais sont saisis, n’oubliez pas de valider la note de frais. </a:t>
            </a:r>
          </a:p>
          <a:p>
            <a:endParaRPr lang="fr-FR" dirty="0"/>
          </a:p>
          <a:p>
            <a:r>
              <a:rPr lang="fr-FR" dirty="0"/>
              <a:t>Cliquer ensuite sur l’icône de l’imprimante pour imprimer la page récapitulative.</a:t>
            </a:r>
          </a:p>
          <a:p>
            <a:endParaRPr lang="fr-FR" dirty="0"/>
          </a:p>
          <a:p>
            <a:r>
              <a:rPr lang="fr-FR" dirty="0"/>
              <a:t>Déposer ensuite les justificatifs originaux à l’assistante de direction qui se chargera de les traiter et de les passer en remboursement.</a:t>
            </a:r>
          </a:p>
          <a:p>
            <a:endParaRPr lang="fr-FR" dirty="0"/>
          </a:p>
          <a:p>
            <a:r>
              <a:rPr lang="fr-FR" dirty="0"/>
              <a:t>Pour les bureaux à distance, veillez à bien scanner les justificatifs avant de les envoyer par courrier.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DCC0AA6-AFC6-BF12-AB1D-DCA90C70C1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2285" y="1098766"/>
            <a:ext cx="2748493" cy="3655762"/>
          </a:xfrm>
          <a:prstGeom prst="rect">
            <a:avLst/>
          </a:prstGeom>
        </p:spPr>
      </p:pic>
      <p:sp>
        <p:nvSpPr>
          <p:cNvPr id="8" name="Ellipse 7">
            <a:extLst>
              <a:ext uri="{FF2B5EF4-FFF2-40B4-BE49-F238E27FC236}">
                <a16:creationId xmlns:a16="http://schemas.microsoft.com/office/drawing/2014/main" id="{BBAF8D75-D967-ADC0-B4C2-EB146D7D87A9}"/>
              </a:ext>
            </a:extLst>
          </p:cNvPr>
          <p:cNvSpPr/>
          <p:nvPr/>
        </p:nvSpPr>
        <p:spPr>
          <a:xfrm>
            <a:off x="6516216" y="2852936"/>
            <a:ext cx="1656184" cy="504056"/>
          </a:xfrm>
          <a:prstGeom prst="ellipse">
            <a:avLst/>
          </a:prstGeom>
          <a:noFill/>
          <a:ln>
            <a:solidFill>
              <a:srgbClr val="1AE06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6E713810-541D-B5E5-0197-930E5C42E63D}"/>
              </a:ext>
            </a:extLst>
          </p:cNvPr>
          <p:cNvSpPr/>
          <p:nvPr/>
        </p:nvSpPr>
        <p:spPr>
          <a:xfrm>
            <a:off x="7884368" y="1219767"/>
            <a:ext cx="431874" cy="242002"/>
          </a:xfrm>
          <a:prstGeom prst="ellipse">
            <a:avLst/>
          </a:prstGeom>
          <a:noFill/>
          <a:ln>
            <a:solidFill>
              <a:srgbClr val="1AE06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07D9F5BF-7AC4-4ACA-A0A7-0161C3CE0F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4779D-E11E-425D-9974-7B7E93D4B575}" type="datetime1">
              <a:rPr lang="fr-FR" smtClean="0"/>
              <a:t>01/12/2022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710849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ous-titre 5">
            <a:extLst>
              <a:ext uri="{FF2B5EF4-FFF2-40B4-BE49-F238E27FC236}">
                <a16:creationId xmlns:a16="http://schemas.microsoft.com/office/drawing/2014/main" id="{074CE5C9-A470-46B3-8527-0D08DFC3C5A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Titre 4">
            <a:extLst>
              <a:ext uri="{FF2B5EF4-FFF2-40B4-BE49-F238E27FC236}">
                <a16:creationId xmlns:a16="http://schemas.microsoft.com/office/drawing/2014/main" id="{3A468B01-9367-4930-A0B0-57C80897E1F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Les congés et absences</a:t>
            </a:r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DA1D0016-BE94-4F48-918C-43BCBA6A1EAF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A0FA875-BDAA-4A66-B2A7-5DCC839E3997}" type="datetime1">
              <a:rPr lang="fr-FR" smtClean="0"/>
              <a:t>01/12/2022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A5B05521-761B-4581-B0C9-34F10D90E2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/>
              <a:t>Sunnikan Consulting 2022 - Tous droits réservés</a:t>
            </a: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6B35C3-95AC-4A31-8372-B3250DE5EC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20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173739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49D025-06A8-48BA-2F35-DA6BCB9FF8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92443"/>
          </a:xfrm>
        </p:spPr>
        <p:txBody>
          <a:bodyPr/>
          <a:lstStyle/>
          <a:p>
            <a:r>
              <a:rPr lang="fr-FR" dirty="0"/>
              <a:t>Les congés et absences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C146F7-C0C5-DEAB-78E9-6893607CAE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err="1"/>
              <a:t>Sunnikan</a:t>
            </a:r>
            <a:r>
              <a:rPr lang="fr-FR" dirty="0"/>
              <a:t> Consulting 2022 - Tous droits réservés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82BAA51-1BCB-F466-8234-4142E8D3D0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21</a:t>
            </a:fld>
            <a:endParaRPr lang="fr-FR" dirty="0"/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9E513DC6-6872-EC60-89F5-C3F9E07162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1124744"/>
            <a:ext cx="7344816" cy="4302716"/>
          </a:xfrm>
        </p:spPr>
        <p:txBody>
          <a:bodyPr/>
          <a:lstStyle/>
          <a:p>
            <a:r>
              <a:rPr lang="fr-FR" dirty="0"/>
              <a:t>Pour créer une nouvelle absence, cliquer sur « Menu »</a:t>
            </a:r>
          </a:p>
          <a:p>
            <a:pPr marL="0" indent="0">
              <a:buNone/>
            </a:pPr>
            <a:r>
              <a:rPr lang="fr-FR" dirty="0"/>
              <a:t> en haut à gauche, puis sur « Congés &amp; absences ».</a:t>
            </a:r>
          </a:p>
          <a:p>
            <a:endParaRPr lang="fr-FR" dirty="0"/>
          </a:p>
          <a:p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endParaRPr lang="fr-FR" dirty="0"/>
          </a:p>
          <a:p>
            <a:r>
              <a:rPr lang="fr-FR" dirty="0"/>
              <a:t>Depuis la page d’accueil, vous pouvez également cliquer sur l’icône rose puis, « Créer une demande d’absence ».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lvl="1"/>
            <a:endParaRPr lang="fr-FR" dirty="0"/>
          </a:p>
          <a:p>
            <a:pPr marL="0" indent="0">
              <a:buNone/>
            </a:pPr>
            <a:endParaRPr lang="fr-FR" dirty="0"/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11D876B6-BEE9-242D-E03F-AD88A2B6369C}"/>
              </a:ext>
            </a:extLst>
          </p:cNvPr>
          <p:cNvGrpSpPr/>
          <p:nvPr/>
        </p:nvGrpSpPr>
        <p:grpSpPr>
          <a:xfrm>
            <a:off x="5949157" y="738773"/>
            <a:ext cx="2528848" cy="2703528"/>
            <a:chOff x="2843808" y="2315766"/>
            <a:chExt cx="2880320" cy="2841426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BEDAA0AB-C8D8-242F-8BBA-FBDEBB7DC1B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843808" y="2315766"/>
              <a:ext cx="2799268" cy="2841426"/>
            </a:xfrm>
            <a:prstGeom prst="rect">
              <a:avLst/>
            </a:prstGeom>
          </p:spPr>
        </p:pic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35D1DCF9-0857-3D31-B7F3-34B255C1126E}"/>
                </a:ext>
              </a:extLst>
            </p:cNvPr>
            <p:cNvSpPr/>
            <p:nvPr/>
          </p:nvSpPr>
          <p:spPr>
            <a:xfrm>
              <a:off x="4716016" y="3429000"/>
              <a:ext cx="1008112" cy="864096"/>
            </a:xfrm>
            <a:prstGeom prst="ellipse">
              <a:avLst/>
            </a:prstGeom>
            <a:noFill/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BB42DC9B-D09E-7312-39F8-FE1039B97B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4922" y="4228829"/>
            <a:ext cx="2667231" cy="2263336"/>
          </a:xfrm>
          <a:prstGeom prst="rect">
            <a:avLst/>
          </a:prstGeom>
        </p:spPr>
      </p:pic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AD7BC3A0-5818-4732-BC15-6DC54A6322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EDE08-06B5-4E1F-8CF2-0954F51A3A9C}" type="datetime1">
              <a:rPr lang="fr-FR" smtClean="0"/>
              <a:t>01/12/2022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2191896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49D025-06A8-48BA-2F35-DA6BCB9FF8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92443"/>
          </a:xfrm>
        </p:spPr>
        <p:txBody>
          <a:bodyPr/>
          <a:lstStyle/>
          <a:p>
            <a:r>
              <a:rPr lang="fr-FR" dirty="0"/>
              <a:t>Les congés et absences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C146F7-C0C5-DEAB-78E9-6893607CAE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Sunnikan Consulting 2022 - Tous droits réservés</a:t>
            </a:r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82BAA51-1BCB-F466-8234-4142E8D3D0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22</a:t>
            </a:fld>
            <a:endParaRPr lang="fr-FR" dirty="0"/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9E513DC6-6872-EC60-89F5-C3F9E07162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1124744"/>
            <a:ext cx="7344816" cy="2363724"/>
          </a:xfrm>
        </p:spPr>
        <p:txBody>
          <a:bodyPr/>
          <a:lstStyle/>
          <a:p>
            <a:r>
              <a:rPr lang="fr-FR" dirty="0"/>
              <a:t>Le page « Création d’une demande d’absence » s’affiche.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C482F66-0F13-49EE-E613-F7476AEB95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1771481"/>
            <a:ext cx="8501856" cy="3889767"/>
          </a:xfrm>
          <a:prstGeom prst="rect">
            <a:avLst/>
          </a:prstGeom>
        </p:spPr>
      </p:pic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88A962F8-C3EB-4F69-9ACF-6CD0EA6094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F50E6-75D8-44AB-8EC2-DC10A7E8A795}" type="datetime1">
              <a:rPr lang="fr-FR" smtClean="0"/>
              <a:t>01/12/2022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3233379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49D025-06A8-48BA-2F35-DA6BCB9FF8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92443"/>
          </a:xfrm>
        </p:spPr>
        <p:txBody>
          <a:bodyPr/>
          <a:lstStyle/>
          <a:p>
            <a:r>
              <a:rPr lang="fr-FR" dirty="0"/>
              <a:t>Les congés et absences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C146F7-C0C5-DEAB-78E9-6893607CAE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Sunnikan Consulting 2022 - Tous droits réservés</a:t>
            </a:r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82BAA51-1BCB-F466-8234-4142E8D3D0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23</a:t>
            </a:fld>
            <a:endParaRPr lang="fr-FR" dirty="0"/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9E513DC6-6872-EC60-89F5-C3F9E07162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1124744"/>
            <a:ext cx="7344816" cy="4690515"/>
          </a:xfrm>
        </p:spPr>
        <p:txBody>
          <a:bodyPr/>
          <a:lstStyle/>
          <a:p>
            <a:r>
              <a:rPr lang="fr-FR" dirty="0"/>
              <a:t>Sélectionner :</a:t>
            </a:r>
          </a:p>
          <a:p>
            <a:pPr lvl="1"/>
            <a:r>
              <a:rPr lang="fr-FR" dirty="0"/>
              <a:t>La date du 1</a:t>
            </a:r>
            <a:r>
              <a:rPr lang="fr-FR" baseline="30000" dirty="0"/>
              <a:t>er</a:t>
            </a:r>
            <a:r>
              <a:rPr lang="fr-FR" dirty="0"/>
              <a:t> jour d’absence</a:t>
            </a:r>
          </a:p>
          <a:p>
            <a:pPr lvl="1"/>
            <a:r>
              <a:rPr lang="fr-FR" dirty="0"/>
              <a:t>La date du dernier jour d’absence</a:t>
            </a:r>
          </a:p>
          <a:p>
            <a:pPr lvl="1"/>
            <a:r>
              <a:rPr lang="fr-FR" dirty="0"/>
              <a:t>Le type de congés</a:t>
            </a:r>
          </a:p>
          <a:p>
            <a:pPr lvl="1"/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Cliquer ensuite sur le bouton pour valider.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24D5D181-1C7F-F785-92C8-9D12B6810413}"/>
              </a:ext>
            </a:extLst>
          </p:cNvPr>
          <p:cNvGrpSpPr/>
          <p:nvPr/>
        </p:nvGrpSpPr>
        <p:grpSpPr>
          <a:xfrm>
            <a:off x="3851920" y="956041"/>
            <a:ext cx="5187032" cy="3353091"/>
            <a:chOff x="3026693" y="2636912"/>
            <a:chExt cx="5187032" cy="3353091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8FD64177-E9F9-48FA-4DA8-25E0827F0B0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321261" y="2636912"/>
              <a:ext cx="4892464" cy="3353091"/>
            </a:xfrm>
            <a:prstGeom prst="rect">
              <a:avLst/>
            </a:prstGeom>
          </p:spPr>
        </p:pic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8E95F6B9-8D7B-74E7-E748-06EAD9D12691}"/>
                </a:ext>
              </a:extLst>
            </p:cNvPr>
            <p:cNvSpPr/>
            <p:nvPr/>
          </p:nvSpPr>
          <p:spPr>
            <a:xfrm>
              <a:off x="3321261" y="2996952"/>
              <a:ext cx="2258851" cy="288032"/>
            </a:xfrm>
            <a:prstGeom prst="ellipse">
              <a:avLst/>
            </a:prstGeom>
            <a:noFill/>
            <a:ln>
              <a:solidFill>
                <a:srgbClr val="1AE06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5AF48F61-78EE-C05C-6A81-2D3CCC145F35}"/>
                </a:ext>
              </a:extLst>
            </p:cNvPr>
            <p:cNvSpPr/>
            <p:nvPr/>
          </p:nvSpPr>
          <p:spPr>
            <a:xfrm>
              <a:off x="5704101" y="2996952"/>
              <a:ext cx="2258851" cy="288032"/>
            </a:xfrm>
            <a:prstGeom prst="ellipse">
              <a:avLst/>
            </a:prstGeom>
            <a:noFill/>
            <a:ln>
              <a:solidFill>
                <a:srgbClr val="1AE06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A9F41D51-CDE6-2249-9F85-5D596B09C670}"/>
                </a:ext>
              </a:extLst>
            </p:cNvPr>
            <p:cNvSpPr/>
            <p:nvPr/>
          </p:nvSpPr>
          <p:spPr>
            <a:xfrm>
              <a:off x="3026693" y="3389931"/>
              <a:ext cx="2088232" cy="2594496"/>
            </a:xfrm>
            <a:prstGeom prst="ellipse">
              <a:avLst/>
            </a:prstGeom>
            <a:noFill/>
            <a:ln>
              <a:solidFill>
                <a:srgbClr val="1AE06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807EAA87-5634-BA3A-E6F3-09ACB1EDDE0B}"/>
              </a:ext>
            </a:extLst>
          </p:cNvPr>
          <p:cNvGrpSpPr/>
          <p:nvPr/>
        </p:nvGrpSpPr>
        <p:grpSpPr>
          <a:xfrm>
            <a:off x="978959" y="5001221"/>
            <a:ext cx="2579158" cy="1594842"/>
            <a:chOff x="1567330" y="4408503"/>
            <a:chExt cx="2579158" cy="1594842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39F6E679-99D1-DCF2-4007-E5CB5593E8F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67330" y="4408503"/>
              <a:ext cx="2579158" cy="1594842"/>
            </a:xfrm>
            <a:prstGeom prst="rect">
              <a:avLst/>
            </a:prstGeom>
          </p:spPr>
        </p:pic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9FC06FC2-AB77-764F-6F12-7C36934C93E8}"/>
                </a:ext>
              </a:extLst>
            </p:cNvPr>
            <p:cNvSpPr/>
            <p:nvPr/>
          </p:nvSpPr>
          <p:spPr>
            <a:xfrm>
              <a:off x="3563888" y="4408503"/>
              <a:ext cx="432048" cy="338714"/>
            </a:xfrm>
            <a:prstGeom prst="ellipse">
              <a:avLst/>
            </a:prstGeom>
            <a:noFill/>
            <a:ln>
              <a:solidFill>
                <a:srgbClr val="1AE06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B7675FFA-0B18-4285-BBDB-C2F93324A1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F260F-B3D9-4F59-85C6-3421768A3371}" type="datetime1">
              <a:rPr lang="fr-FR" smtClean="0"/>
              <a:t>01/12/2022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8491785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49D025-06A8-48BA-2F35-DA6BCB9FF8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92443"/>
          </a:xfrm>
        </p:spPr>
        <p:txBody>
          <a:bodyPr/>
          <a:lstStyle/>
          <a:p>
            <a:r>
              <a:rPr lang="fr-FR" dirty="0"/>
              <a:t>Les congés et absences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C146F7-C0C5-DEAB-78E9-6893607CAE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Sunnikan Consulting 2022 - Tous droits réservés</a:t>
            </a:r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82BAA51-1BCB-F466-8234-4142E8D3D0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24</a:t>
            </a:fld>
            <a:endParaRPr lang="fr-FR" dirty="0"/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9E513DC6-6872-EC60-89F5-C3F9E07162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1124744"/>
            <a:ext cx="7344816" cy="3360920"/>
          </a:xfrm>
        </p:spPr>
        <p:txBody>
          <a:bodyPr/>
          <a:lstStyle/>
          <a:p>
            <a:r>
              <a:rPr lang="fr-FR" dirty="0"/>
              <a:t>La demande d’absence est envoyée au N+1 pour validation.</a:t>
            </a:r>
          </a:p>
          <a:p>
            <a:endParaRPr lang="fr-FR" dirty="0"/>
          </a:p>
          <a:p>
            <a:r>
              <a:rPr lang="fr-FR" dirty="0"/>
              <a:t>Un email de validation ou de refus vous sera envoyé .</a:t>
            </a:r>
          </a:p>
          <a:p>
            <a:endParaRPr lang="fr-FR" dirty="0"/>
          </a:p>
          <a:p>
            <a:r>
              <a:rPr lang="fr-FR" dirty="0"/>
              <a:t>Les Tickets Restaurants se saisissent comme un congés.</a:t>
            </a:r>
          </a:p>
          <a:p>
            <a:endParaRPr lang="fr-FR" dirty="0"/>
          </a:p>
          <a:p>
            <a:r>
              <a:rPr lang="fr-FR" dirty="0"/>
              <a:t>Vous avez à tout moment un aperçu sur votre compteur :</a:t>
            </a:r>
          </a:p>
          <a:p>
            <a:pPr marL="0" indent="0">
              <a:buNone/>
            </a:pP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E7D5A76-1C1B-4FEB-8103-90F89F3A97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94" y="3751929"/>
            <a:ext cx="9144000" cy="1475409"/>
          </a:xfrm>
          <a:prstGeom prst="rect">
            <a:avLst/>
          </a:prstGeom>
        </p:spPr>
      </p:pic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71D4324-CFF0-4281-A702-2102B80762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D954A-A5AD-4E2C-9582-194F8D36E30A}" type="datetime1">
              <a:rPr lang="fr-FR" smtClean="0"/>
              <a:t>01/12/2022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5391454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98F49D67-04EE-47F1-927F-BE0956BFE0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7584" y="2420888"/>
            <a:ext cx="7772400" cy="492443"/>
          </a:xfrm>
        </p:spPr>
        <p:txBody>
          <a:bodyPr/>
          <a:lstStyle/>
          <a:p>
            <a:r>
              <a:rPr lang="fr-FR" dirty="0"/>
              <a:t>Merci de votre attention !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DB5629A-144F-4CBE-A46E-590A4CFDC3B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095EEB0-E008-4FF1-BEC0-509E581D6F52}" type="datetime1">
              <a:rPr lang="fr-FR" smtClean="0"/>
              <a:t>01/12/2022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58352E4-830A-4B09-A382-97B2FB1337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/>
              <a:t>Sunnikan Consulting 2022 - Tous droits réservés</a:t>
            </a:r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84942BE-0340-46A4-A8E4-F32F3AC1E7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6626A60-E19B-4FAA-BA51-296E0199772B}" type="slidenum">
              <a:rPr lang="fr-FR" smtClean="0"/>
              <a:pPr/>
              <a:t>25</a:t>
            </a:fld>
            <a:endParaRPr lang="fr-FR" dirty="0"/>
          </a:p>
        </p:txBody>
      </p:sp>
      <p:pic>
        <p:nvPicPr>
          <p:cNvPr id="7" name="Picture 2" descr="Kit média | Eurecia">
            <a:extLst>
              <a:ext uri="{FF2B5EF4-FFF2-40B4-BE49-F238E27FC236}">
                <a16:creationId xmlns:a16="http://schemas.microsoft.com/office/drawing/2014/main" id="{04D9105D-4FFF-4DA4-8F59-D56D100C39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23964"/>
            <a:ext cx="1810544" cy="1810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Sous-titre 7">
            <a:extLst>
              <a:ext uri="{FF2B5EF4-FFF2-40B4-BE49-F238E27FC236}">
                <a16:creationId xmlns:a16="http://schemas.microsoft.com/office/drawing/2014/main" id="{D30E9A90-B2A6-45A5-BC95-3BDDF002819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/>
              <a:t>Joana</a:t>
            </a:r>
          </a:p>
        </p:txBody>
      </p:sp>
    </p:spTree>
    <p:extLst>
      <p:ext uri="{BB962C8B-B14F-4D97-AF65-F5344CB8AC3E}">
        <p14:creationId xmlns:p14="http://schemas.microsoft.com/office/powerpoint/2010/main" val="129680195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PPT_DBNAME" val="Blank[20200106093507442].mdb"/>
</p:tagLst>
</file>

<file path=ppt/theme/theme1.xml><?xml version="1.0" encoding="utf-8"?>
<a:theme xmlns:a="http://schemas.openxmlformats.org/drawingml/2006/main" name="Diapositive Standard">
  <a:themeElements>
    <a:clrScheme name="Personnalisé 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1F497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unnikan 2013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odèle SUNNIKAN 2009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SUNNIKAN 2009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SUNNIKAN 2009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SUNNIKAN 2009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SUNNIKAN 2009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SUNNIKAN 2009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SUNNIKAN 2009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SUNNIKAN 2009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SUNNIKAN 2009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SUNNIKAN 2009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SUNNIKAN 2009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SUNNIKAN 2009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ank.potx" id="{AF22A221-1128-4465-8DF4-9E010A5973FA}" vid="{577D2664-CD5E-4254-9F26-839E0CFA42F2}"/>
    </a:ext>
  </a:ext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55</TotalTime>
  <Words>1067</Words>
  <Application>Microsoft Office PowerPoint</Application>
  <PresentationFormat>Affichage à l'écran (4:3)</PresentationFormat>
  <Paragraphs>247</Paragraphs>
  <Slides>25</Slides>
  <Notes>0</Notes>
  <HiddenSlides>0</HiddenSlides>
  <MMClips>0</MMClips>
  <ScaleCrop>false</ScaleCrop>
  <HeadingPairs>
    <vt:vector size="8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25</vt:i4>
      </vt:variant>
      <vt:variant>
        <vt:lpstr>Diaporamas personnalisés</vt:lpstr>
      </vt:variant>
      <vt:variant>
        <vt:i4>1</vt:i4>
      </vt:variant>
    </vt:vector>
  </HeadingPairs>
  <TitlesOfParts>
    <vt:vector size="29" baseType="lpstr">
      <vt:lpstr>Arial</vt:lpstr>
      <vt:lpstr>Calibri</vt:lpstr>
      <vt:lpstr>Diapositive Standard</vt:lpstr>
      <vt:lpstr>Eurecia, Guide d'utilisation Suivi des Congés et Tickets Restaurants</vt:lpstr>
      <vt:lpstr>Guide</vt:lpstr>
      <vt:lpstr>Introduction</vt:lpstr>
      <vt:lpstr>Présentation</vt:lpstr>
      <vt:lpstr>Connexion</vt:lpstr>
      <vt:lpstr>Les frais de mission</vt:lpstr>
      <vt:lpstr>Les frais de mission</vt:lpstr>
      <vt:lpstr>Les frais de mission</vt:lpstr>
      <vt:lpstr>Les frais de mission</vt:lpstr>
      <vt:lpstr>Les frais de mission</vt:lpstr>
      <vt:lpstr>Les notes de frais</vt:lpstr>
      <vt:lpstr>Les notes de frais</vt:lpstr>
      <vt:lpstr>Les notes de frais</vt:lpstr>
      <vt:lpstr>Les notes de frais</vt:lpstr>
      <vt:lpstr>Les notes de frais</vt:lpstr>
      <vt:lpstr>Les notes de frais</vt:lpstr>
      <vt:lpstr>Les notes de frais</vt:lpstr>
      <vt:lpstr>Les notes de frais</vt:lpstr>
      <vt:lpstr>Les notes de frais</vt:lpstr>
      <vt:lpstr>Les congés et absences</vt:lpstr>
      <vt:lpstr>Les congés et absences</vt:lpstr>
      <vt:lpstr>Les congés et absences</vt:lpstr>
      <vt:lpstr>Les congés et absences</vt:lpstr>
      <vt:lpstr>Les congés et absences</vt:lpstr>
      <vt:lpstr>Merci de votre attention !</vt:lpstr>
      <vt:lpstr>Diaporama personnalisé 1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Joana ISTE</dc:creator>
  <cp:lastModifiedBy>Soazic BARON</cp:lastModifiedBy>
  <cp:revision>3</cp:revision>
  <cp:lastPrinted>2022-12-01T16:42:46Z</cp:lastPrinted>
  <dcterms:created xsi:type="dcterms:W3CDTF">2022-08-11T11:37:00Z</dcterms:created>
  <dcterms:modified xsi:type="dcterms:W3CDTF">2022-12-01T16:44:35Z</dcterms:modified>
</cp:coreProperties>
</file>