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27"/>
  </p:notesMasterIdLst>
  <p:handoutMasterIdLst>
    <p:handoutMasterId r:id="rId28"/>
  </p:handoutMasterIdLst>
  <p:sldIdLst>
    <p:sldId id="278" r:id="rId2"/>
    <p:sldId id="281" r:id="rId3"/>
    <p:sldId id="283" r:id="rId4"/>
    <p:sldId id="259" r:id="rId5"/>
    <p:sldId id="260" r:id="rId6"/>
    <p:sldId id="261" r:id="rId7"/>
    <p:sldId id="284" r:id="rId8"/>
    <p:sldId id="262" r:id="rId9"/>
    <p:sldId id="264" r:id="rId10"/>
    <p:sldId id="265" r:id="rId11"/>
    <p:sldId id="285" r:id="rId12"/>
    <p:sldId id="266" r:id="rId13"/>
    <p:sldId id="267" r:id="rId14"/>
    <p:sldId id="268" r:id="rId15"/>
    <p:sldId id="286" r:id="rId16"/>
    <p:sldId id="273" r:id="rId17"/>
    <p:sldId id="274" r:id="rId18"/>
    <p:sldId id="275" r:id="rId19"/>
    <p:sldId id="287" r:id="rId20"/>
    <p:sldId id="269" r:id="rId21"/>
    <p:sldId id="271" r:id="rId22"/>
    <p:sldId id="272" r:id="rId23"/>
    <p:sldId id="288" r:id="rId24"/>
    <p:sldId id="276" r:id="rId25"/>
    <p:sldId id="280" r:id="rId26"/>
  </p:sldIdLst>
  <p:sldSz cx="9144000" cy="6858000" type="screen4x3"/>
  <p:notesSz cx="6807200" cy="9939338"/>
  <p:custShowLst>
    <p:custShow name="Diaporama personnalisé 1" id="0">
      <p:sldLst/>
    </p:custShow>
  </p:custShowLst>
  <p:custDataLst>
    <p:tags r:id="rId29"/>
  </p:custData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EC4FFC88-A6D3-464F-B60E-6CBE1FB9F03A}">
          <p14:sldIdLst>
            <p14:sldId id="278"/>
            <p14:sldId id="281"/>
          </p14:sldIdLst>
        </p14:section>
        <p14:section name="Egencia Introduction" id="{91517C2A-6214-439D-9784-8CF797D486A5}">
          <p14:sldIdLst>
            <p14:sldId id="283"/>
            <p14:sldId id="259"/>
            <p14:sldId id="260"/>
            <p14:sldId id="261"/>
          </p14:sldIdLst>
        </p14:section>
        <p14:section name="Réservation : Avion" id="{1F672F0A-E73F-4C8C-93E4-C8DCC8239197}">
          <p14:sldIdLst>
            <p14:sldId id="284"/>
            <p14:sldId id="262"/>
            <p14:sldId id="264"/>
            <p14:sldId id="265"/>
          </p14:sldIdLst>
        </p14:section>
        <p14:section name="Réservation : Trains" id="{F5846767-1DB3-4448-8926-4DF246B2E788}">
          <p14:sldIdLst>
            <p14:sldId id="285"/>
            <p14:sldId id="266"/>
            <p14:sldId id="267"/>
            <p14:sldId id="268"/>
          </p14:sldIdLst>
        </p14:section>
        <p14:section name="Réservation : Voiture" id="{4C1A5D7D-1F23-47A7-A92C-603AD33F93F2}">
          <p14:sldIdLst>
            <p14:sldId id="286"/>
            <p14:sldId id="273"/>
            <p14:sldId id="274"/>
            <p14:sldId id="275"/>
          </p14:sldIdLst>
        </p14:section>
        <p14:section name="Réservation : Hôtel" id="{2BED011C-A3C7-49BE-8617-E7A6EFC2ACA8}">
          <p14:sldIdLst>
            <p14:sldId id="287"/>
            <p14:sldId id="269"/>
            <p14:sldId id="271"/>
            <p14:sldId id="272"/>
          </p14:sldIdLst>
        </p14:section>
        <p14:section name="Annulations" id="{25B84AAF-2A9C-45D0-BF01-E39BBC1E0719}">
          <p14:sldIdLst>
            <p14:sldId id="288"/>
            <p14:sldId id="276"/>
          </p14:sldIdLst>
        </p14:section>
        <p14:section name="Fin" id="{B74B090D-1F6D-4209-A8D6-64045EDF0039}">
          <p14:sldIdLst>
            <p14:sldId id="2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1">
          <p15:clr>
            <a:srgbClr val="A4A3A4"/>
          </p15:clr>
        </p15:guide>
        <p15:guide id="2" pos="2145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3433" autoAdjust="0"/>
  </p:normalViewPr>
  <p:slideViewPr>
    <p:cSldViewPr>
      <p:cViewPr varScale="1">
        <p:scale>
          <a:sx n="110" d="100"/>
          <a:sy n="110" d="100"/>
        </p:scale>
        <p:origin x="1602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504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ana ISTE" userId="690a906a-2e94-4c87-80dd-d20cdaa76009" providerId="ADAL" clId="{6EFBA7B9-4C14-4853-ACF3-764CFB85A7B6}"/>
    <pc:docChg chg="custSel modSld">
      <pc:chgData name="Joana ISTE" userId="690a906a-2e94-4c87-80dd-d20cdaa76009" providerId="ADAL" clId="{6EFBA7B9-4C14-4853-ACF3-764CFB85A7B6}" dt="2022-08-17T08:17:15.670" v="61" actId="1076"/>
      <pc:docMkLst>
        <pc:docMk/>
      </pc:docMkLst>
      <pc:sldChg chg="modSp mod">
        <pc:chgData name="Joana ISTE" userId="690a906a-2e94-4c87-80dd-d20cdaa76009" providerId="ADAL" clId="{6EFBA7B9-4C14-4853-ACF3-764CFB85A7B6}" dt="2022-08-17T08:15:08.176" v="59" actId="20577"/>
        <pc:sldMkLst>
          <pc:docMk/>
          <pc:sldMk cId="2649166511" sldId="259"/>
        </pc:sldMkLst>
        <pc:spChg chg="mod">
          <ac:chgData name="Joana ISTE" userId="690a906a-2e94-4c87-80dd-d20cdaa76009" providerId="ADAL" clId="{6EFBA7B9-4C14-4853-ACF3-764CFB85A7B6}" dt="2022-08-17T08:15:08.176" v="59" actId="20577"/>
          <ac:spMkLst>
            <pc:docMk/>
            <pc:sldMk cId="2649166511" sldId="259"/>
            <ac:spMk id="6" creationId="{C3104367-C7F0-3A78-AC09-8CEF3B2480FA}"/>
          </ac:spMkLst>
        </pc:spChg>
      </pc:sldChg>
      <pc:sldChg chg="modSp mod">
        <pc:chgData name="Joana ISTE" userId="690a906a-2e94-4c87-80dd-d20cdaa76009" providerId="ADAL" clId="{6EFBA7B9-4C14-4853-ACF3-764CFB85A7B6}" dt="2022-08-17T08:17:15.670" v="61" actId="1076"/>
        <pc:sldMkLst>
          <pc:docMk/>
          <pc:sldMk cId="2726277314" sldId="271"/>
        </pc:sldMkLst>
        <pc:spChg chg="mod">
          <ac:chgData name="Joana ISTE" userId="690a906a-2e94-4c87-80dd-d20cdaa76009" providerId="ADAL" clId="{6EFBA7B9-4C14-4853-ACF3-764CFB85A7B6}" dt="2022-08-17T08:17:15.670" v="61" actId="1076"/>
          <ac:spMkLst>
            <pc:docMk/>
            <pc:sldMk cId="2726277314" sldId="271"/>
            <ac:spMk id="23" creationId="{3B28F4DE-B053-4ACB-8742-191C80EA4180}"/>
          </ac:spMkLst>
        </pc:spChg>
      </pc:sldChg>
    </pc:docChg>
  </pc:docChgLst>
  <pc:docChgLst>
    <pc:chgData name="Joana ISTE" userId="690a906a-2e94-4c87-80dd-d20cdaa76009" providerId="ADAL" clId="{79062307-98AF-40C6-8E78-989EDE6EAD51}"/>
    <pc:docChg chg="modSld">
      <pc:chgData name="Joana ISTE" userId="690a906a-2e94-4c87-80dd-d20cdaa76009" providerId="ADAL" clId="{79062307-98AF-40C6-8E78-989EDE6EAD51}" dt="2022-08-11T12:10:51.011" v="56" actId="20577"/>
      <pc:docMkLst>
        <pc:docMk/>
      </pc:docMkLst>
      <pc:sldChg chg="modSp mod">
        <pc:chgData name="Joana ISTE" userId="690a906a-2e94-4c87-80dd-d20cdaa76009" providerId="ADAL" clId="{79062307-98AF-40C6-8E78-989EDE6EAD51}" dt="2022-08-11T12:10:22.691" v="50" actId="20577"/>
        <pc:sldMkLst>
          <pc:docMk/>
          <pc:sldMk cId="2649166511" sldId="259"/>
        </pc:sldMkLst>
        <pc:spChg chg="mod">
          <ac:chgData name="Joana ISTE" userId="690a906a-2e94-4c87-80dd-d20cdaa76009" providerId="ADAL" clId="{79062307-98AF-40C6-8E78-989EDE6EAD51}" dt="2022-08-11T12:10:22.691" v="50" actId="20577"/>
          <ac:spMkLst>
            <pc:docMk/>
            <pc:sldMk cId="2649166511" sldId="259"/>
            <ac:spMk id="6" creationId="{C3104367-C7F0-3A78-AC09-8CEF3B2480FA}"/>
          </ac:spMkLst>
        </pc:spChg>
      </pc:sldChg>
      <pc:sldChg chg="modSp mod">
        <pc:chgData name="Joana ISTE" userId="690a906a-2e94-4c87-80dd-d20cdaa76009" providerId="ADAL" clId="{79062307-98AF-40C6-8E78-989EDE6EAD51}" dt="2022-08-11T12:10:07.961" v="32" actId="20577"/>
        <pc:sldMkLst>
          <pc:docMk/>
          <pc:sldMk cId="346934428" sldId="260"/>
        </pc:sldMkLst>
        <pc:spChg chg="mod">
          <ac:chgData name="Joana ISTE" userId="690a906a-2e94-4c87-80dd-d20cdaa76009" providerId="ADAL" clId="{79062307-98AF-40C6-8E78-989EDE6EAD51}" dt="2022-08-11T12:09:04.077" v="26" actId="20577"/>
          <ac:spMkLst>
            <pc:docMk/>
            <pc:sldMk cId="346934428" sldId="260"/>
            <ac:spMk id="2" creationId="{AC54024B-C9E1-B49A-414C-89D3DF12C6D0}"/>
          </ac:spMkLst>
        </pc:spChg>
        <pc:spChg chg="mod">
          <ac:chgData name="Joana ISTE" userId="690a906a-2e94-4c87-80dd-d20cdaa76009" providerId="ADAL" clId="{79062307-98AF-40C6-8E78-989EDE6EAD51}" dt="2022-08-11T12:10:07.961" v="32" actId="20577"/>
          <ac:spMkLst>
            <pc:docMk/>
            <pc:sldMk cId="346934428" sldId="260"/>
            <ac:spMk id="6" creationId="{C3104367-C7F0-3A78-AC09-8CEF3B2480FA}"/>
          </ac:spMkLst>
        </pc:spChg>
      </pc:sldChg>
      <pc:sldChg chg="modSp mod">
        <pc:chgData name="Joana ISTE" userId="690a906a-2e94-4c87-80dd-d20cdaa76009" providerId="ADAL" clId="{79062307-98AF-40C6-8E78-989EDE6EAD51}" dt="2022-08-11T12:08:10.208" v="15" actId="20577"/>
        <pc:sldMkLst>
          <pc:docMk/>
          <pc:sldMk cId="2800922182" sldId="261"/>
        </pc:sldMkLst>
        <pc:spChg chg="mod">
          <ac:chgData name="Joana ISTE" userId="690a906a-2e94-4c87-80dd-d20cdaa76009" providerId="ADAL" clId="{79062307-98AF-40C6-8E78-989EDE6EAD51}" dt="2022-08-11T12:08:10.208" v="15" actId="20577"/>
          <ac:spMkLst>
            <pc:docMk/>
            <pc:sldMk cId="2800922182" sldId="261"/>
            <ac:spMk id="2" creationId="{AC54024B-C9E1-B49A-414C-89D3DF12C6D0}"/>
          </ac:spMkLst>
        </pc:spChg>
      </pc:sldChg>
      <pc:sldChg chg="modSp mod">
        <pc:chgData name="Joana ISTE" userId="690a906a-2e94-4c87-80dd-d20cdaa76009" providerId="ADAL" clId="{79062307-98AF-40C6-8E78-989EDE6EAD51}" dt="2022-08-11T12:10:51.011" v="56" actId="20577"/>
        <pc:sldMkLst>
          <pc:docMk/>
          <pc:sldMk cId="109174311" sldId="265"/>
        </pc:sldMkLst>
        <pc:spChg chg="mod">
          <ac:chgData name="Joana ISTE" userId="690a906a-2e94-4c87-80dd-d20cdaa76009" providerId="ADAL" clId="{79062307-98AF-40C6-8E78-989EDE6EAD51}" dt="2022-08-11T12:10:51.011" v="56" actId="20577"/>
          <ac:spMkLst>
            <pc:docMk/>
            <pc:sldMk cId="109174311" sldId="265"/>
            <ac:spMk id="6" creationId="{C3104367-C7F0-3A78-AC09-8CEF3B2480FA}"/>
          </ac:spMkLst>
        </pc:spChg>
      </pc:sldChg>
    </pc:docChg>
  </pc:docChgLst>
  <pc:docChgLst>
    <pc:chgData name="Joana ISTE" userId="690a906a-2e94-4c87-80dd-d20cdaa76009" providerId="ADAL" clId="{09DC7D7D-A8D4-48ED-AB5E-1A710D78992C}"/>
    <pc:docChg chg="modSld">
      <pc:chgData name="Joana ISTE" userId="690a906a-2e94-4c87-80dd-d20cdaa76009" providerId="ADAL" clId="{09DC7D7D-A8D4-48ED-AB5E-1A710D78992C}" dt="2022-08-11T14:08:12.459" v="1" actId="113"/>
      <pc:docMkLst>
        <pc:docMk/>
      </pc:docMkLst>
      <pc:sldChg chg="modSp mod">
        <pc:chgData name="Joana ISTE" userId="690a906a-2e94-4c87-80dd-d20cdaa76009" providerId="ADAL" clId="{09DC7D7D-A8D4-48ED-AB5E-1A710D78992C}" dt="2022-08-11T14:08:12.459" v="1" actId="113"/>
        <pc:sldMkLst>
          <pc:docMk/>
          <pc:sldMk cId="1886325016" sldId="276"/>
        </pc:sldMkLst>
        <pc:spChg chg="mod">
          <ac:chgData name="Joana ISTE" userId="690a906a-2e94-4c87-80dd-d20cdaa76009" providerId="ADAL" clId="{09DC7D7D-A8D4-48ED-AB5E-1A710D78992C}" dt="2022-08-11T14:08:12.459" v="1" actId="113"/>
          <ac:spMkLst>
            <pc:docMk/>
            <pc:sldMk cId="1886325016" sldId="276"/>
            <ac:spMk id="6" creationId="{C3104367-C7F0-3A78-AC09-8CEF3B2480FA}"/>
          </ac:spMkLst>
        </pc:spChg>
      </pc:sldChg>
    </pc:docChg>
  </pc:docChgLst>
  <pc:docChgLst>
    <pc:chgData name="Joana ISTE" userId="690a906a-2e94-4c87-80dd-d20cdaa76009" providerId="ADAL" clId="{05992F2A-37BF-4EE5-ABF1-8EBBABFA3F60}"/>
    <pc:docChg chg="undo redo custSel modSld">
      <pc:chgData name="Joana ISTE" userId="690a906a-2e94-4c87-80dd-d20cdaa76009" providerId="ADAL" clId="{05992F2A-37BF-4EE5-ABF1-8EBBABFA3F60}" dt="2022-08-31T07:24:19.698" v="84" actId="1036"/>
      <pc:docMkLst>
        <pc:docMk/>
      </pc:docMkLst>
      <pc:sldChg chg="modSp mod">
        <pc:chgData name="Joana ISTE" userId="690a906a-2e94-4c87-80dd-d20cdaa76009" providerId="ADAL" clId="{05992F2A-37BF-4EE5-ABF1-8EBBABFA3F60}" dt="2022-08-31T07:18:28.556" v="59" actId="20577"/>
        <pc:sldMkLst>
          <pc:docMk/>
          <pc:sldMk cId="2649166511" sldId="259"/>
        </pc:sldMkLst>
        <pc:spChg chg="mod">
          <ac:chgData name="Joana ISTE" userId="690a906a-2e94-4c87-80dd-d20cdaa76009" providerId="ADAL" clId="{05992F2A-37BF-4EE5-ABF1-8EBBABFA3F60}" dt="2022-08-31T07:18:28.556" v="59" actId="20577"/>
          <ac:spMkLst>
            <pc:docMk/>
            <pc:sldMk cId="2649166511" sldId="259"/>
            <ac:spMk id="6" creationId="{C3104367-C7F0-3A78-AC09-8CEF3B2480FA}"/>
          </ac:spMkLst>
        </pc:spChg>
      </pc:sldChg>
      <pc:sldChg chg="modSp mod">
        <pc:chgData name="Joana ISTE" userId="690a906a-2e94-4c87-80dd-d20cdaa76009" providerId="ADAL" clId="{05992F2A-37BF-4EE5-ABF1-8EBBABFA3F60}" dt="2022-08-31T07:24:19.698" v="84" actId="1036"/>
        <pc:sldMkLst>
          <pc:docMk/>
          <pc:sldMk cId="2571598058" sldId="267"/>
        </pc:sldMkLst>
        <pc:spChg chg="mod">
          <ac:chgData name="Joana ISTE" userId="690a906a-2e94-4c87-80dd-d20cdaa76009" providerId="ADAL" clId="{05992F2A-37BF-4EE5-ABF1-8EBBABFA3F60}" dt="2022-08-31T07:24:09.834" v="82" actId="20577"/>
          <ac:spMkLst>
            <pc:docMk/>
            <pc:sldMk cId="2571598058" sldId="267"/>
            <ac:spMk id="6" creationId="{C3104367-C7F0-3A78-AC09-8CEF3B2480FA}"/>
          </ac:spMkLst>
        </pc:spChg>
        <pc:grpChg chg="mod">
          <ac:chgData name="Joana ISTE" userId="690a906a-2e94-4c87-80dd-d20cdaa76009" providerId="ADAL" clId="{05992F2A-37BF-4EE5-ABF1-8EBBABFA3F60}" dt="2022-08-31T07:24:19.698" v="84" actId="1036"/>
          <ac:grpSpMkLst>
            <pc:docMk/>
            <pc:sldMk cId="2571598058" sldId="267"/>
            <ac:grpSpMk id="31" creationId="{11C0E04A-CBD1-4FBA-8955-1991DB0A04C4}"/>
          </ac:grpSpMkLst>
        </pc:grpChg>
      </pc:sldChg>
      <pc:sldChg chg="addSp delSp modSp mod">
        <pc:chgData name="Joana ISTE" userId="690a906a-2e94-4c87-80dd-d20cdaa76009" providerId="ADAL" clId="{05992F2A-37BF-4EE5-ABF1-8EBBABFA3F60}" dt="2022-08-31T07:19:43.777" v="73" actId="1076"/>
        <pc:sldMkLst>
          <pc:docMk/>
          <pc:sldMk cId="2726277314" sldId="271"/>
        </pc:sldMkLst>
        <pc:cxnChg chg="add mod">
          <ac:chgData name="Joana ISTE" userId="690a906a-2e94-4c87-80dd-d20cdaa76009" providerId="ADAL" clId="{05992F2A-37BF-4EE5-ABF1-8EBBABFA3F60}" dt="2022-08-31T07:19:43.777" v="73" actId="1076"/>
          <ac:cxnSpMkLst>
            <pc:docMk/>
            <pc:sldMk cId="2726277314" sldId="271"/>
            <ac:cxnSpMk id="7" creationId="{13F6F74E-1ABB-A4EF-527B-0DD5AF5D4554}"/>
          </ac:cxnSpMkLst>
        </pc:cxnChg>
        <pc:cxnChg chg="add mod">
          <ac:chgData name="Joana ISTE" userId="690a906a-2e94-4c87-80dd-d20cdaa76009" providerId="ADAL" clId="{05992F2A-37BF-4EE5-ABF1-8EBBABFA3F60}" dt="2022-08-31T07:19:36.059" v="70" actId="1076"/>
          <ac:cxnSpMkLst>
            <pc:docMk/>
            <pc:sldMk cId="2726277314" sldId="271"/>
            <ac:cxnSpMk id="8" creationId="{38B04753-23DB-25C9-EFE6-C3B125BE456E}"/>
          </ac:cxnSpMkLst>
        </pc:cxnChg>
        <pc:cxnChg chg="add mod">
          <ac:chgData name="Joana ISTE" userId="690a906a-2e94-4c87-80dd-d20cdaa76009" providerId="ADAL" clId="{05992F2A-37BF-4EE5-ABF1-8EBBABFA3F60}" dt="2022-08-31T07:19:40.147" v="72" actId="1076"/>
          <ac:cxnSpMkLst>
            <pc:docMk/>
            <pc:sldMk cId="2726277314" sldId="271"/>
            <ac:cxnSpMk id="9" creationId="{3712AE10-F604-6AC5-A7A9-1115F5D476AC}"/>
          </ac:cxnSpMkLst>
        </pc:cxnChg>
        <pc:cxnChg chg="del">
          <ac:chgData name="Joana ISTE" userId="690a906a-2e94-4c87-80dd-d20cdaa76009" providerId="ADAL" clId="{05992F2A-37BF-4EE5-ABF1-8EBBABFA3F60}" dt="2022-08-31T07:19:06.482" v="63" actId="478"/>
          <ac:cxnSpMkLst>
            <pc:docMk/>
            <pc:sldMk cId="2726277314" sldId="271"/>
            <ac:cxnSpMk id="31" creationId="{2C12C461-1847-4809-B87F-90E1886E0576}"/>
          </ac:cxnSpMkLst>
        </pc:cxnChg>
        <pc:cxnChg chg="del">
          <ac:chgData name="Joana ISTE" userId="690a906a-2e94-4c87-80dd-d20cdaa76009" providerId="ADAL" clId="{05992F2A-37BF-4EE5-ABF1-8EBBABFA3F60}" dt="2022-08-31T07:19:08.657" v="64" actId="478"/>
          <ac:cxnSpMkLst>
            <pc:docMk/>
            <pc:sldMk cId="2726277314" sldId="271"/>
            <ac:cxnSpMk id="32" creationId="{B92FD87D-2BC1-4AAD-BC1B-8514B340A3C9}"/>
          </ac:cxnSpMkLst>
        </pc:cxnChg>
        <pc:cxnChg chg="del mod">
          <ac:chgData name="Joana ISTE" userId="690a906a-2e94-4c87-80dd-d20cdaa76009" providerId="ADAL" clId="{05992F2A-37BF-4EE5-ABF1-8EBBABFA3F60}" dt="2022-08-31T07:19:04.640" v="62" actId="478"/>
          <ac:cxnSpMkLst>
            <pc:docMk/>
            <pc:sldMk cId="2726277314" sldId="271"/>
            <ac:cxnSpMk id="33" creationId="{C2D10337-BA08-4687-9969-D332707E5B08}"/>
          </ac:cxnSpMkLst>
        </pc:cxnChg>
      </pc:sldChg>
    </pc:docChg>
  </pc:docChgLst>
  <pc:docChgLst>
    <pc:chgData name="Joana ISTE" userId="690a906a-2e94-4c87-80dd-d20cdaa76009" providerId="ADAL" clId="{D7ED96F9-4E0B-45DC-B921-D745D87D5076}"/>
    <pc:docChg chg="undo custSel addSld delSld modSld sldOrd">
      <pc:chgData name="Joana ISTE" userId="690a906a-2e94-4c87-80dd-d20cdaa76009" providerId="ADAL" clId="{D7ED96F9-4E0B-45DC-B921-D745D87D5076}" dt="2022-08-11T09:59:03.397" v="2708" actId="20577"/>
      <pc:docMkLst>
        <pc:docMk/>
      </pc:docMkLst>
      <pc:sldChg chg="delSp modSp mod">
        <pc:chgData name="Joana ISTE" userId="690a906a-2e94-4c87-80dd-d20cdaa76009" providerId="ADAL" clId="{D7ED96F9-4E0B-45DC-B921-D745D87D5076}" dt="2022-08-11T09:59:03.397" v="2708" actId="20577"/>
        <pc:sldMkLst>
          <pc:docMk/>
          <pc:sldMk cId="2649166511" sldId="259"/>
        </pc:sldMkLst>
        <pc:spChg chg="del">
          <ac:chgData name="Joana ISTE" userId="690a906a-2e94-4c87-80dd-d20cdaa76009" providerId="ADAL" clId="{D7ED96F9-4E0B-45DC-B921-D745D87D5076}" dt="2022-08-11T09:10:00.269" v="1535" actId="478"/>
          <ac:spMkLst>
            <pc:docMk/>
            <pc:sldMk cId="2649166511" sldId="259"/>
            <ac:spMk id="3" creationId="{78570F16-8C79-C468-FD9F-68EBA321905D}"/>
          </ac:spMkLst>
        </pc:spChg>
        <pc:spChg chg="mod">
          <ac:chgData name="Joana ISTE" userId="690a906a-2e94-4c87-80dd-d20cdaa76009" providerId="ADAL" clId="{D7ED96F9-4E0B-45DC-B921-D745D87D5076}" dt="2022-08-11T09:59:03.397" v="2708" actId="20577"/>
          <ac:spMkLst>
            <pc:docMk/>
            <pc:sldMk cId="2649166511" sldId="259"/>
            <ac:spMk id="6" creationId="{C3104367-C7F0-3A78-AC09-8CEF3B2480FA}"/>
          </ac:spMkLst>
        </pc:spChg>
      </pc:sldChg>
      <pc:sldChg chg="delSp mod">
        <pc:chgData name="Joana ISTE" userId="690a906a-2e94-4c87-80dd-d20cdaa76009" providerId="ADAL" clId="{D7ED96F9-4E0B-45DC-B921-D745D87D5076}" dt="2022-08-11T09:09:57.365" v="1534" actId="478"/>
        <pc:sldMkLst>
          <pc:docMk/>
          <pc:sldMk cId="346934428" sldId="260"/>
        </pc:sldMkLst>
        <pc:spChg chg="del">
          <ac:chgData name="Joana ISTE" userId="690a906a-2e94-4c87-80dd-d20cdaa76009" providerId="ADAL" clId="{D7ED96F9-4E0B-45DC-B921-D745D87D5076}" dt="2022-08-11T09:09:57.365" v="1534" actId="478"/>
          <ac:spMkLst>
            <pc:docMk/>
            <pc:sldMk cId="346934428" sldId="260"/>
            <ac:spMk id="3" creationId="{78570F16-8C79-C468-FD9F-68EBA321905D}"/>
          </ac:spMkLst>
        </pc:spChg>
      </pc:sldChg>
      <pc:sldChg chg="addSp delSp modSp mod">
        <pc:chgData name="Joana ISTE" userId="690a906a-2e94-4c87-80dd-d20cdaa76009" providerId="ADAL" clId="{D7ED96F9-4E0B-45DC-B921-D745D87D5076}" dt="2022-08-11T09:09:54.085" v="1533" actId="478"/>
        <pc:sldMkLst>
          <pc:docMk/>
          <pc:sldMk cId="3087256669" sldId="262"/>
        </pc:sldMkLst>
        <pc:spChg chg="del">
          <ac:chgData name="Joana ISTE" userId="690a906a-2e94-4c87-80dd-d20cdaa76009" providerId="ADAL" clId="{D7ED96F9-4E0B-45DC-B921-D745D87D5076}" dt="2022-08-11T09:09:54.085" v="1533" actId="478"/>
          <ac:spMkLst>
            <pc:docMk/>
            <pc:sldMk cId="3087256669" sldId="262"/>
            <ac:spMk id="3" creationId="{78570F16-8C79-C468-FD9F-68EBA321905D}"/>
          </ac:spMkLst>
        </pc:spChg>
        <pc:spChg chg="mod">
          <ac:chgData name="Joana ISTE" userId="690a906a-2e94-4c87-80dd-d20cdaa76009" providerId="ADAL" clId="{D7ED96F9-4E0B-45DC-B921-D745D87D5076}" dt="2022-08-11T08:00:57.076" v="13"/>
          <ac:spMkLst>
            <pc:docMk/>
            <pc:sldMk cId="3087256669" sldId="262"/>
            <ac:spMk id="11" creationId="{6E373838-DDB8-4627-AD2E-49890C33498F}"/>
          </ac:spMkLst>
        </pc:spChg>
        <pc:spChg chg="mod">
          <ac:chgData name="Joana ISTE" userId="690a906a-2e94-4c87-80dd-d20cdaa76009" providerId="ADAL" clId="{D7ED96F9-4E0B-45DC-B921-D745D87D5076}" dt="2022-08-11T08:00:57.076" v="13"/>
          <ac:spMkLst>
            <pc:docMk/>
            <pc:sldMk cId="3087256669" sldId="262"/>
            <ac:spMk id="12" creationId="{31AE0011-D6A3-42AA-B29D-D58F91517663}"/>
          </ac:spMkLst>
        </pc:spChg>
        <pc:spChg chg="mod">
          <ac:chgData name="Joana ISTE" userId="690a906a-2e94-4c87-80dd-d20cdaa76009" providerId="ADAL" clId="{D7ED96F9-4E0B-45DC-B921-D745D87D5076}" dt="2022-08-11T08:00:57.076" v="13"/>
          <ac:spMkLst>
            <pc:docMk/>
            <pc:sldMk cId="3087256669" sldId="262"/>
            <ac:spMk id="13" creationId="{EDB5D26D-3D50-4A40-9508-CBF5FA109214}"/>
          </ac:spMkLst>
        </pc:spChg>
        <pc:spChg chg="mod">
          <ac:chgData name="Joana ISTE" userId="690a906a-2e94-4c87-80dd-d20cdaa76009" providerId="ADAL" clId="{D7ED96F9-4E0B-45DC-B921-D745D87D5076}" dt="2022-08-11T08:00:57.076" v="13"/>
          <ac:spMkLst>
            <pc:docMk/>
            <pc:sldMk cId="3087256669" sldId="262"/>
            <ac:spMk id="14" creationId="{0B99E1FB-3C3A-42E7-BB24-89214EE6CF71}"/>
          </ac:spMkLst>
        </pc:spChg>
        <pc:spChg chg="mod">
          <ac:chgData name="Joana ISTE" userId="690a906a-2e94-4c87-80dd-d20cdaa76009" providerId="ADAL" clId="{D7ED96F9-4E0B-45DC-B921-D745D87D5076}" dt="2022-08-11T08:00:57.076" v="13"/>
          <ac:spMkLst>
            <pc:docMk/>
            <pc:sldMk cId="3087256669" sldId="262"/>
            <ac:spMk id="15" creationId="{DA84EED1-C6A3-4FC7-9B54-70FC9CCA7D3E}"/>
          </ac:spMkLst>
        </pc:spChg>
        <pc:grpChg chg="add mod">
          <ac:chgData name="Joana ISTE" userId="690a906a-2e94-4c87-80dd-d20cdaa76009" providerId="ADAL" clId="{D7ED96F9-4E0B-45DC-B921-D745D87D5076}" dt="2022-08-11T08:01:34.567" v="20" actId="1076"/>
          <ac:grpSpMkLst>
            <pc:docMk/>
            <pc:sldMk cId="3087256669" sldId="262"/>
            <ac:grpSpMk id="9" creationId="{8394BA0C-FDBA-4ED0-BC3E-1B1F1A0BA95D}"/>
          </ac:grpSpMkLst>
        </pc:grpChg>
        <pc:picChg chg="mod">
          <ac:chgData name="Joana ISTE" userId="690a906a-2e94-4c87-80dd-d20cdaa76009" providerId="ADAL" clId="{D7ED96F9-4E0B-45DC-B921-D745D87D5076}" dt="2022-08-11T08:01:30.382" v="19" actId="1076"/>
          <ac:picMkLst>
            <pc:docMk/>
            <pc:sldMk cId="3087256669" sldId="262"/>
            <ac:picMk id="8" creationId="{51723E97-6230-36F0-2CB2-8FA89613D657}"/>
          </ac:picMkLst>
        </pc:picChg>
        <pc:picChg chg="mod">
          <ac:chgData name="Joana ISTE" userId="690a906a-2e94-4c87-80dd-d20cdaa76009" providerId="ADAL" clId="{D7ED96F9-4E0B-45DC-B921-D745D87D5076}" dt="2022-08-11T08:00:57.076" v="13"/>
          <ac:picMkLst>
            <pc:docMk/>
            <pc:sldMk cId="3087256669" sldId="262"/>
            <ac:picMk id="10" creationId="{50F2F4A6-C54F-475F-A422-87E945D0C6FE}"/>
          </ac:picMkLst>
        </pc:picChg>
      </pc:sldChg>
      <pc:sldChg chg="addSp delSp modSp del mod ord">
        <pc:chgData name="Joana ISTE" userId="690a906a-2e94-4c87-80dd-d20cdaa76009" providerId="ADAL" clId="{D7ED96F9-4E0B-45DC-B921-D745D87D5076}" dt="2022-08-11T08:51:48.745" v="1156" actId="47"/>
        <pc:sldMkLst>
          <pc:docMk/>
          <pc:sldMk cId="55606717" sldId="263"/>
        </pc:sldMkLst>
        <pc:spChg chg="add del">
          <ac:chgData name="Joana ISTE" userId="690a906a-2e94-4c87-80dd-d20cdaa76009" providerId="ADAL" clId="{D7ED96F9-4E0B-45DC-B921-D745D87D5076}" dt="2022-08-11T08:00:28.668" v="11" actId="478"/>
          <ac:spMkLst>
            <pc:docMk/>
            <pc:sldMk cId="55606717" sldId="263"/>
            <ac:spMk id="3" creationId="{78570F16-8C79-C468-FD9F-68EBA321905D}"/>
          </ac:spMkLst>
        </pc:spChg>
        <pc:spChg chg="add del">
          <ac:chgData name="Joana ISTE" userId="690a906a-2e94-4c87-80dd-d20cdaa76009" providerId="ADAL" clId="{D7ED96F9-4E0B-45DC-B921-D745D87D5076}" dt="2022-08-11T08:35:32.394" v="764" actId="478"/>
          <ac:spMkLst>
            <pc:docMk/>
            <pc:sldMk cId="55606717" sldId="263"/>
            <ac:spMk id="4" creationId="{B174F2C9-4F8C-6EBB-DD93-BA155D07DAD6}"/>
          </ac:spMkLst>
        </pc:spChg>
        <pc:spChg chg="add del mod topLvl">
          <ac:chgData name="Joana ISTE" userId="690a906a-2e94-4c87-80dd-d20cdaa76009" providerId="ADAL" clId="{D7ED96F9-4E0B-45DC-B921-D745D87D5076}" dt="2022-08-11T08:35:38.458" v="765" actId="164"/>
          <ac:spMkLst>
            <pc:docMk/>
            <pc:sldMk cId="55606717" sldId="263"/>
            <ac:spMk id="9" creationId="{B73E55E4-0464-CAB8-1B81-21A29310DDB2}"/>
          </ac:spMkLst>
        </pc:spChg>
        <pc:spChg chg="add del mod topLvl">
          <ac:chgData name="Joana ISTE" userId="690a906a-2e94-4c87-80dd-d20cdaa76009" providerId="ADAL" clId="{D7ED96F9-4E0B-45DC-B921-D745D87D5076}" dt="2022-08-11T08:35:38.458" v="765" actId="164"/>
          <ac:spMkLst>
            <pc:docMk/>
            <pc:sldMk cId="55606717" sldId="263"/>
            <ac:spMk id="11" creationId="{83BC5422-94FE-9874-0A0C-7F4FF6E5659B}"/>
          </ac:spMkLst>
        </pc:spChg>
        <pc:spChg chg="add del mod topLvl">
          <ac:chgData name="Joana ISTE" userId="690a906a-2e94-4c87-80dd-d20cdaa76009" providerId="ADAL" clId="{D7ED96F9-4E0B-45DC-B921-D745D87D5076}" dt="2022-08-11T08:35:38.458" v="765" actId="164"/>
          <ac:spMkLst>
            <pc:docMk/>
            <pc:sldMk cId="55606717" sldId="263"/>
            <ac:spMk id="12" creationId="{4916C82D-FF5F-E13C-B037-D59E652B3D11}"/>
          </ac:spMkLst>
        </pc:spChg>
        <pc:spChg chg="add del mod topLvl">
          <ac:chgData name="Joana ISTE" userId="690a906a-2e94-4c87-80dd-d20cdaa76009" providerId="ADAL" clId="{D7ED96F9-4E0B-45DC-B921-D745D87D5076}" dt="2022-08-11T08:35:38.458" v="765" actId="164"/>
          <ac:spMkLst>
            <pc:docMk/>
            <pc:sldMk cId="55606717" sldId="263"/>
            <ac:spMk id="13" creationId="{653191D4-E453-8DA0-3BF7-6A5DA594B028}"/>
          </ac:spMkLst>
        </pc:spChg>
        <pc:spChg chg="add del mod topLvl">
          <ac:chgData name="Joana ISTE" userId="690a906a-2e94-4c87-80dd-d20cdaa76009" providerId="ADAL" clId="{D7ED96F9-4E0B-45DC-B921-D745D87D5076}" dt="2022-08-11T08:35:38.458" v="765" actId="164"/>
          <ac:spMkLst>
            <pc:docMk/>
            <pc:sldMk cId="55606717" sldId="263"/>
            <ac:spMk id="14" creationId="{508414FA-FA8A-E281-1BA4-FB69DF249FED}"/>
          </ac:spMkLst>
        </pc:spChg>
        <pc:spChg chg="add mod">
          <ac:chgData name="Joana ISTE" userId="690a906a-2e94-4c87-80dd-d20cdaa76009" providerId="ADAL" clId="{D7ED96F9-4E0B-45DC-B921-D745D87D5076}" dt="2022-08-11T08:35:38.458" v="765" actId="164"/>
          <ac:spMkLst>
            <pc:docMk/>
            <pc:sldMk cId="55606717" sldId="263"/>
            <ac:spMk id="15" creationId="{69BB394A-1B09-48CE-841C-557E0C885A02}"/>
          </ac:spMkLst>
        </pc:spChg>
        <pc:spChg chg="add mod">
          <ac:chgData name="Joana ISTE" userId="690a906a-2e94-4c87-80dd-d20cdaa76009" providerId="ADAL" clId="{D7ED96F9-4E0B-45DC-B921-D745D87D5076}" dt="2022-08-11T08:35:38.458" v="765" actId="164"/>
          <ac:spMkLst>
            <pc:docMk/>
            <pc:sldMk cId="55606717" sldId="263"/>
            <ac:spMk id="16" creationId="{AB306BB0-7020-4180-A87B-BAA34209DFC3}"/>
          </ac:spMkLst>
        </pc:spChg>
        <pc:grpChg chg="add del mod">
          <ac:chgData name="Joana ISTE" userId="690a906a-2e94-4c87-80dd-d20cdaa76009" providerId="ADAL" clId="{D7ED96F9-4E0B-45DC-B921-D745D87D5076}" dt="2022-08-11T08:33:00.246" v="692" actId="165"/>
          <ac:grpSpMkLst>
            <pc:docMk/>
            <pc:sldMk cId="55606717" sldId="263"/>
            <ac:grpSpMk id="6" creationId="{AE7D2376-9E0A-429D-8BE2-237198148EE5}"/>
          </ac:grpSpMkLst>
        </pc:grpChg>
        <pc:grpChg chg="add mod">
          <ac:chgData name="Joana ISTE" userId="690a906a-2e94-4c87-80dd-d20cdaa76009" providerId="ADAL" clId="{D7ED96F9-4E0B-45DC-B921-D745D87D5076}" dt="2022-08-11T08:35:38.458" v="765" actId="164"/>
          <ac:grpSpMkLst>
            <pc:docMk/>
            <pc:sldMk cId="55606717" sldId="263"/>
            <ac:grpSpMk id="17" creationId="{00676305-E657-48CF-A907-AC7F6FE5DEDB}"/>
          </ac:grpSpMkLst>
        </pc:grpChg>
        <pc:picChg chg="add mod ord">
          <ac:chgData name="Joana ISTE" userId="690a906a-2e94-4c87-80dd-d20cdaa76009" providerId="ADAL" clId="{D7ED96F9-4E0B-45DC-B921-D745D87D5076}" dt="2022-08-11T08:35:38.458" v="765" actId="164"/>
          <ac:picMkLst>
            <pc:docMk/>
            <pc:sldMk cId="55606717" sldId="263"/>
            <ac:picMk id="8" creationId="{9229FF65-45FB-468C-B36E-37E38C5F9462}"/>
          </ac:picMkLst>
        </pc:picChg>
        <pc:picChg chg="add del mod topLvl">
          <ac:chgData name="Joana ISTE" userId="690a906a-2e94-4c87-80dd-d20cdaa76009" providerId="ADAL" clId="{D7ED96F9-4E0B-45DC-B921-D745D87D5076}" dt="2022-08-11T08:33:06.880" v="695" actId="478"/>
          <ac:picMkLst>
            <pc:docMk/>
            <pc:sldMk cId="55606717" sldId="263"/>
            <ac:picMk id="10" creationId="{BCA4E594-0B54-2277-990F-1C0D63295911}"/>
          </ac:picMkLst>
        </pc:picChg>
      </pc:sldChg>
      <pc:sldChg chg="addSp delSp modSp add mod ord">
        <pc:chgData name="Joana ISTE" userId="690a906a-2e94-4c87-80dd-d20cdaa76009" providerId="ADAL" clId="{D7ED96F9-4E0B-45DC-B921-D745D87D5076}" dt="2022-08-11T09:10:11.672" v="1536" actId="478"/>
        <pc:sldMkLst>
          <pc:docMk/>
          <pc:sldMk cId="1905383136" sldId="264"/>
        </pc:sldMkLst>
        <pc:spChg chg="del">
          <ac:chgData name="Joana ISTE" userId="690a906a-2e94-4c87-80dd-d20cdaa76009" providerId="ADAL" clId="{D7ED96F9-4E0B-45DC-B921-D745D87D5076}" dt="2022-08-11T09:10:11.672" v="1536" actId="478"/>
          <ac:spMkLst>
            <pc:docMk/>
            <pc:sldMk cId="1905383136" sldId="264"/>
            <ac:spMk id="3" creationId="{78570F16-8C79-C468-FD9F-68EBA321905D}"/>
          </ac:spMkLst>
        </pc:spChg>
        <pc:spChg chg="mod">
          <ac:chgData name="Joana ISTE" userId="690a906a-2e94-4c87-80dd-d20cdaa76009" providerId="ADAL" clId="{D7ED96F9-4E0B-45DC-B921-D745D87D5076}" dt="2022-08-11T08:14:48.275" v="334" actId="20577"/>
          <ac:spMkLst>
            <pc:docMk/>
            <pc:sldMk cId="1905383136" sldId="264"/>
            <ac:spMk id="6" creationId="{C3104367-C7F0-3A78-AC09-8CEF3B2480FA}"/>
          </ac:spMkLst>
        </pc:spChg>
        <pc:spChg chg="add mod">
          <ac:chgData name="Joana ISTE" userId="690a906a-2e94-4c87-80dd-d20cdaa76009" providerId="ADAL" clId="{D7ED96F9-4E0B-45DC-B921-D745D87D5076}" dt="2022-08-11T08:13:42.323" v="295" actId="164"/>
          <ac:spMkLst>
            <pc:docMk/>
            <pc:sldMk cId="1905383136" sldId="264"/>
            <ac:spMk id="19" creationId="{A2C5345E-5573-4357-A40D-91D551D335BB}"/>
          </ac:spMkLst>
        </pc:spChg>
        <pc:spChg chg="add mod">
          <ac:chgData name="Joana ISTE" userId="690a906a-2e94-4c87-80dd-d20cdaa76009" providerId="ADAL" clId="{D7ED96F9-4E0B-45DC-B921-D745D87D5076}" dt="2022-08-11T08:13:42.323" v="295" actId="164"/>
          <ac:spMkLst>
            <pc:docMk/>
            <pc:sldMk cId="1905383136" sldId="264"/>
            <ac:spMk id="20" creationId="{1E7984AC-D250-495D-AB38-12BB2A96E30B}"/>
          </ac:spMkLst>
        </pc:spChg>
        <pc:spChg chg="add del">
          <ac:chgData name="Joana ISTE" userId="690a906a-2e94-4c87-80dd-d20cdaa76009" providerId="ADAL" clId="{D7ED96F9-4E0B-45DC-B921-D745D87D5076}" dt="2022-08-11T08:08:53.816" v="202" actId="478"/>
          <ac:spMkLst>
            <pc:docMk/>
            <pc:sldMk cId="1905383136" sldId="264"/>
            <ac:spMk id="23" creationId="{4EB96644-AB12-43BF-AD77-2BE11012C791}"/>
          </ac:spMkLst>
        </pc:spChg>
        <pc:spChg chg="add mod">
          <ac:chgData name="Joana ISTE" userId="690a906a-2e94-4c87-80dd-d20cdaa76009" providerId="ADAL" clId="{D7ED96F9-4E0B-45DC-B921-D745D87D5076}" dt="2022-08-11T08:13:42.323" v="295" actId="164"/>
          <ac:spMkLst>
            <pc:docMk/>
            <pc:sldMk cId="1905383136" sldId="264"/>
            <ac:spMk id="24" creationId="{6F6B6D7C-3885-48C3-B137-EC007FDAE818}"/>
          </ac:spMkLst>
        </pc:spChg>
        <pc:spChg chg="add mod">
          <ac:chgData name="Joana ISTE" userId="690a906a-2e94-4c87-80dd-d20cdaa76009" providerId="ADAL" clId="{D7ED96F9-4E0B-45DC-B921-D745D87D5076}" dt="2022-08-11T08:13:42.323" v="295" actId="164"/>
          <ac:spMkLst>
            <pc:docMk/>
            <pc:sldMk cId="1905383136" sldId="264"/>
            <ac:spMk id="25" creationId="{AE434337-25EF-4AD4-82C2-0ECB6CFE2EEB}"/>
          </ac:spMkLst>
        </pc:spChg>
        <pc:grpChg chg="add mod">
          <ac:chgData name="Joana ISTE" userId="690a906a-2e94-4c87-80dd-d20cdaa76009" providerId="ADAL" clId="{D7ED96F9-4E0B-45DC-B921-D745D87D5076}" dt="2022-08-11T08:13:44.256" v="299" actId="1036"/>
          <ac:grpSpMkLst>
            <pc:docMk/>
            <pc:sldMk cId="1905383136" sldId="264"/>
            <ac:grpSpMk id="26" creationId="{DE01F1E4-6912-4F3E-874E-CFD4CA51921E}"/>
          </ac:grpSpMkLst>
        </pc:grpChg>
        <pc:picChg chg="del">
          <ac:chgData name="Joana ISTE" userId="690a906a-2e94-4c87-80dd-d20cdaa76009" providerId="ADAL" clId="{D7ED96F9-4E0B-45DC-B921-D745D87D5076}" dt="2022-08-11T07:59:08.807" v="3" actId="478"/>
          <ac:picMkLst>
            <pc:docMk/>
            <pc:sldMk cId="1905383136" sldId="264"/>
            <ac:picMk id="8" creationId="{51723E97-6230-36F0-2CB2-8FA89613D657}"/>
          </ac:picMkLst>
        </pc:picChg>
        <pc:picChg chg="add del mod">
          <ac:chgData name="Joana ISTE" userId="690a906a-2e94-4c87-80dd-d20cdaa76009" providerId="ADAL" clId="{D7ED96F9-4E0B-45DC-B921-D745D87D5076}" dt="2022-08-11T08:05:04.256" v="143" actId="478"/>
          <ac:picMkLst>
            <pc:docMk/>
            <pc:sldMk cId="1905383136" sldId="264"/>
            <ac:picMk id="9" creationId="{45A1EDB4-A1DF-4E74-8FBE-D66BF9413631}"/>
          </ac:picMkLst>
        </pc:picChg>
        <pc:picChg chg="add mod">
          <ac:chgData name="Joana ISTE" userId="690a906a-2e94-4c87-80dd-d20cdaa76009" providerId="ADAL" clId="{D7ED96F9-4E0B-45DC-B921-D745D87D5076}" dt="2022-08-11T08:13:42.323" v="295" actId="164"/>
          <ac:picMkLst>
            <pc:docMk/>
            <pc:sldMk cId="1905383136" sldId="264"/>
            <ac:picMk id="11" creationId="{5C218FB2-A42C-4999-A5DA-F225070D28D9}"/>
          </ac:picMkLst>
        </pc:picChg>
        <pc:picChg chg="add mod">
          <ac:chgData name="Joana ISTE" userId="690a906a-2e94-4c87-80dd-d20cdaa76009" providerId="ADAL" clId="{D7ED96F9-4E0B-45DC-B921-D745D87D5076}" dt="2022-08-11T08:13:42.323" v="295" actId="164"/>
          <ac:picMkLst>
            <pc:docMk/>
            <pc:sldMk cId="1905383136" sldId="264"/>
            <ac:picMk id="13" creationId="{59D32406-CC7E-439B-A4E1-D9D0D93FD233}"/>
          </ac:picMkLst>
        </pc:picChg>
        <pc:cxnChg chg="add del">
          <ac:chgData name="Joana ISTE" userId="690a906a-2e94-4c87-80dd-d20cdaa76009" providerId="ADAL" clId="{D7ED96F9-4E0B-45DC-B921-D745D87D5076}" dt="2022-08-11T08:06:23.057" v="154" actId="478"/>
          <ac:cxnSpMkLst>
            <pc:docMk/>
            <pc:sldMk cId="1905383136" sldId="264"/>
            <ac:cxnSpMk id="15" creationId="{8D6E2458-F122-4FF8-B049-B348C1252A64}"/>
          </ac:cxnSpMkLst>
        </pc:cxnChg>
        <pc:cxnChg chg="add mod">
          <ac:chgData name="Joana ISTE" userId="690a906a-2e94-4c87-80dd-d20cdaa76009" providerId="ADAL" clId="{D7ED96F9-4E0B-45DC-B921-D745D87D5076}" dt="2022-08-11T08:13:42.323" v="295" actId="164"/>
          <ac:cxnSpMkLst>
            <pc:docMk/>
            <pc:sldMk cId="1905383136" sldId="264"/>
            <ac:cxnSpMk id="17" creationId="{ED1312E7-805E-45DD-BA4B-A8BBE9FF0AE1}"/>
          </ac:cxnSpMkLst>
        </pc:cxnChg>
        <pc:cxnChg chg="add mod">
          <ac:chgData name="Joana ISTE" userId="690a906a-2e94-4c87-80dd-d20cdaa76009" providerId="ADAL" clId="{D7ED96F9-4E0B-45DC-B921-D745D87D5076}" dt="2022-08-11T08:13:42.323" v="295" actId="164"/>
          <ac:cxnSpMkLst>
            <pc:docMk/>
            <pc:sldMk cId="1905383136" sldId="264"/>
            <ac:cxnSpMk id="22" creationId="{DC207371-7DD0-4AAF-9411-364CB07DC32A}"/>
          </ac:cxnSpMkLst>
        </pc:cxnChg>
      </pc:sldChg>
      <pc:sldChg chg="addSp delSp modSp add mod ord">
        <pc:chgData name="Joana ISTE" userId="690a906a-2e94-4c87-80dd-d20cdaa76009" providerId="ADAL" clId="{D7ED96F9-4E0B-45DC-B921-D745D87D5076}" dt="2022-08-11T09:09:51.789" v="1532" actId="478"/>
        <pc:sldMkLst>
          <pc:docMk/>
          <pc:sldMk cId="109174311" sldId="265"/>
        </pc:sldMkLst>
        <pc:spChg chg="del">
          <ac:chgData name="Joana ISTE" userId="690a906a-2e94-4c87-80dd-d20cdaa76009" providerId="ADAL" clId="{D7ED96F9-4E0B-45DC-B921-D745D87D5076}" dt="2022-08-11T09:09:51.789" v="1532" actId="478"/>
          <ac:spMkLst>
            <pc:docMk/>
            <pc:sldMk cId="109174311" sldId="265"/>
            <ac:spMk id="3" creationId="{78570F16-8C79-C468-FD9F-68EBA321905D}"/>
          </ac:spMkLst>
        </pc:spChg>
        <pc:spChg chg="mod">
          <ac:chgData name="Joana ISTE" userId="690a906a-2e94-4c87-80dd-d20cdaa76009" providerId="ADAL" clId="{D7ED96F9-4E0B-45DC-B921-D745D87D5076}" dt="2022-08-11T08:29:09.105" v="647" actId="6549"/>
          <ac:spMkLst>
            <pc:docMk/>
            <pc:sldMk cId="109174311" sldId="265"/>
            <ac:spMk id="6" creationId="{C3104367-C7F0-3A78-AC09-8CEF3B2480FA}"/>
          </ac:spMkLst>
        </pc:spChg>
        <pc:grpChg chg="del">
          <ac:chgData name="Joana ISTE" userId="690a906a-2e94-4c87-80dd-d20cdaa76009" providerId="ADAL" clId="{D7ED96F9-4E0B-45DC-B921-D745D87D5076}" dt="2022-08-11T08:10:20.939" v="240" actId="478"/>
          <ac:grpSpMkLst>
            <pc:docMk/>
            <pc:sldMk cId="109174311" sldId="265"/>
            <ac:grpSpMk id="9" creationId="{8394BA0C-FDBA-4ED0-BC3E-1B1F1A0BA95D}"/>
          </ac:grpSpMkLst>
        </pc:grpChg>
        <pc:picChg chg="del">
          <ac:chgData name="Joana ISTE" userId="690a906a-2e94-4c87-80dd-d20cdaa76009" providerId="ADAL" clId="{D7ED96F9-4E0B-45DC-B921-D745D87D5076}" dt="2022-08-11T08:10:21.575" v="241" actId="478"/>
          <ac:picMkLst>
            <pc:docMk/>
            <pc:sldMk cId="109174311" sldId="265"/>
            <ac:picMk id="8" creationId="{51723E97-6230-36F0-2CB2-8FA89613D657}"/>
          </ac:picMkLst>
        </pc:picChg>
        <pc:picChg chg="add del mod">
          <ac:chgData name="Joana ISTE" userId="690a906a-2e94-4c87-80dd-d20cdaa76009" providerId="ADAL" clId="{D7ED96F9-4E0B-45DC-B921-D745D87D5076}" dt="2022-08-11T08:25:25.548" v="494" actId="478"/>
          <ac:picMkLst>
            <pc:docMk/>
            <pc:sldMk cId="109174311" sldId="265"/>
            <ac:picMk id="16" creationId="{18C3F0F7-6A1F-4FEF-A8CC-08EB50F6CCC6}"/>
          </ac:picMkLst>
        </pc:picChg>
        <pc:picChg chg="add del mod">
          <ac:chgData name="Joana ISTE" userId="690a906a-2e94-4c87-80dd-d20cdaa76009" providerId="ADAL" clId="{D7ED96F9-4E0B-45DC-B921-D745D87D5076}" dt="2022-08-11T08:26:31.274" v="500" actId="478"/>
          <ac:picMkLst>
            <pc:docMk/>
            <pc:sldMk cId="109174311" sldId="265"/>
            <ac:picMk id="18" creationId="{6639AA3C-F187-4D8F-B771-4907B8F29059}"/>
          </ac:picMkLst>
        </pc:picChg>
        <pc:picChg chg="add mod">
          <ac:chgData name="Joana ISTE" userId="690a906a-2e94-4c87-80dd-d20cdaa76009" providerId="ADAL" clId="{D7ED96F9-4E0B-45DC-B921-D745D87D5076}" dt="2022-08-11T08:29:31.737" v="654" actId="1076"/>
          <ac:picMkLst>
            <pc:docMk/>
            <pc:sldMk cId="109174311" sldId="265"/>
            <ac:picMk id="20" creationId="{933F032B-A71A-42A4-9766-C15842C79506}"/>
          </ac:picMkLst>
        </pc:picChg>
        <pc:picChg chg="add mod">
          <ac:chgData name="Joana ISTE" userId="690a906a-2e94-4c87-80dd-d20cdaa76009" providerId="ADAL" clId="{D7ED96F9-4E0B-45DC-B921-D745D87D5076}" dt="2022-08-11T08:29:14.730" v="649" actId="1076"/>
          <ac:picMkLst>
            <pc:docMk/>
            <pc:sldMk cId="109174311" sldId="265"/>
            <ac:picMk id="22" creationId="{A58F5139-7F15-420B-87E2-F27023EF91E8}"/>
          </ac:picMkLst>
        </pc:picChg>
        <pc:picChg chg="add mod">
          <ac:chgData name="Joana ISTE" userId="690a906a-2e94-4c87-80dd-d20cdaa76009" providerId="ADAL" clId="{D7ED96F9-4E0B-45DC-B921-D745D87D5076}" dt="2022-08-11T08:29:34.625" v="655" actId="1076"/>
          <ac:picMkLst>
            <pc:docMk/>
            <pc:sldMk cId="109174311" sldId="265"/>
            <ac:picMk id="24" creationId="{61A34C4D-1BAA-422C-B1AB-ADE854939852}"/>
          </ac:picMkLst>
        </pc:picChg>
      </pc:sldChg>
      <pc:sldChg chg="addSp delSp modSp add mod">
        <pc:chgData name="Joana ISTE" userId="690a906a-2e94-4c87-80dd-d20cdaa76009" providerId="ADAL" clId="{D7ED96F9-4E0B-45DC-B921-D745D87D5076}" dt="2022-08-11T09:10:19.873" v="1537" actId="478"/>
        <pc:sldMkLst>
          <pc:docMk/>
          <pc:sldMk cId="1303234960" sldId="266"/>
        </pc:sldMkLst>
        <pc:spChg chg="mod">
          <ac:chgData name="Joana ISTE" userId="690a906a-2e94-4c87-80dd-d20cdaa76009" providerId="ADAL" clId="{D7ED96F9-4E0B-45DC-B921-D745D87D5076}" dt="2022-08-11T08:30:04.581" v="662" actId="20577"/>
          <ac:spMkLst>
            <pc:docMk/>
            <pc:sldMk cId="1303234960" sldId="266"/>
            <ac:spMk id="2" creationId="{AC54024B-C9E1-B49A-414C-89D3DF12C6D0}"/>
          </ac:spMkLst>
        </pc:spChg>
        <pc:spChg chg="del">
          <ac:chgData name="Joana ISTE" userId="690a906a-2e94-4c87-80dd-d20cdaa76009" providerId="ADAL" clId="{D7ED96F9-4E0B-45DC-B921-D745D87D5076}" dt="2022-08-11T09:10:19.873" v="1537" actId="478"/>
          <ac:spMkLst>
            <pc:docMk/>
            <pc:sldMk cId="1303234960" sldId="266"/>
            <ac:spMk id="3" creationId="{78570F16-8C79-C468-FD9F-68EBA321905D}"/>
          </ac:spMkLst>
        </pc:spChg>
        <pc:spChg chg="mod">
          <ac:chgData name="Joana ISTE" userId="690a906a-2e94-4c87-80dd-d20cdaa76009" providerId="ADAL" clId="{D7ED96F9-4E0B-45DC-B921-D745D87D5076}" dt="2022-08-11T08:30:11.619" v="668" actId="20577"/>
          <ac:spMkLst>
            <pc:docMk/>
            <pc:sldMk cId="1303234960" sldId="266"/>
            <ac:spMk id="6" creationId="{C3104367-C7F0-3A78-AC09-8CEF3B2480FA}"/>
          </ac:spMkLst>
        </pc:spChg>
        <pc:spChg chg="mod">
          <ac:chgData name="Joana ISTE" userId="690a906a-2e94-4c87-80dd-d20cdaa76009" providerId="ADAL" clId="{D7ED96F9-4E0B-45DC-B921-D745D87D5076}" dt="2022-08-11T08:35:43.576" v="767"/>
          <ac:spMkLst>
            <pc:docMk/>
            <pc:sldMk cId="1303234960" sldId="266"/>
            <ac:spMk id="21" creationId="{D2D5FD5D-8936-4EF1-BA9E-A8FB44C6949F}"/>
          </ac:spMkLst>
        </pc:spChg>
        <pc:spChg chg="mod">
          <ac:chgData name="Joana ISTE" userId="690a906a-2e94-4c87-80dd-d20cdaa76009" providerId="ADAL" clId="{D7ED96F9-4E0B-45DC-B921-D745D87D5076}" dt="2022-08-11T08:35:43.576" v="767"/>
          <ac:spMkLst>
            <pc:docMk/>
            <pc:sldMk cId="1303234960" sldId="266"/>
            <ac:spMk id="22" creationId="{2942117B-3C0F-4EDF-8BDA-087FF8261ED9}"/>
          </ac:spMkLst>
        </pc:spChg>
        <pc:spChg chg="mod">
          <ac:chgData name="Joana ISTE" userId="690a906a-2e94-4c87-80dd-d20cdaa76009" providerId="ADAL" clId="{D7ED96F9-4E0B-45DC-B921-D745D87D5076}" dt="2022-08-11T08:35:43.576" v="767"/>
          <ac:spMkLst>
            <pc:docMk/>
            <pc:sldMk cId="1303234960" sldId="266"/>
            <ac:spMk id="23" creationId="{C290EE33-2673-48DA-BB88-A45EBAB48B2F}"/>
          </ac:spMkLst>
        </pc:spChg>
        <pc:spChg chg="mod">
          <ac:chgData name="Joana ISTE" userId="690a906a-2e94-4c87-80dd-d20cdaa76009" providerId="ADAL" clId="{D7ED96F9-4E0B-45DC-B921-D745D87D5076}" dt="2022-08-11T08:35:43.576" v="767"/>
          <ac:spMkLst>
            <pc:docMk/>
            <pc:sldMk cId="1303234960" sldId="266"/>
            <ac:spMk id="24" creationId="{73B9143C-3A4B-4A4C-8E4D-F668B291AD81}"/>
          </ac:spMkLst>
        </pc:spChg>
        <pc:spChg chg="mod">
          <ac:chgData name="Joana ISTE" userId="690a906a-2e94-4c87-80dd-d20cdaa76009" providerId="ADAL" clId="{D7ED96F9-4E0B-45DC-B921-D745D87D5076}" dt="2022-08-11T08:35:43.576" v="767"/>
          <ac:spMkLst>
            <pc:docMk/>
            <pc:sldMk cId="1303234960" sldId="266"/>
            <ac:spMk id="25" creationId="{507E04F4-B168-45A4-84F1-3BE4AD424D14}"/>
          </ac:spMkLst>
        </pc:spChg>
        <pc:spChg chg="mod">
          <ac:chgData name="Joana ISTE" userId="690a906a-2e94-4c87-80dd-d20cdaa76009" providerId="ADAL" clId="{D7ED96F9-4E0B-45DC-B921-D745D87D5076}" dt="2022-08-11T08:35:43.576" v="767"/>
          <ac:spMkLst>
            <pc:docMk/>
            <pc:sldMk cId="1303234960" sldId="266"/>
            <ac:spMk id="26" creationId="{2D2E140B-A6BE-4253-8144-463AB589CE42}"/>
          </ac:spMkLst>
        </pc:spChg>
        <pc:spChg chg="mod">
          <ac:chgData name="Joana ISTE" userId="690a906a-2e94-4c87-80dd-d20cdaa76009" providerId="ADAL" clId="{D7ED96F9-4E0B-45DC-B921-D745D87D5076}" dt="2022-08-11T08:35:43.576" v="767"/>
          <ac:spMkLst>
            <pc:docMk/>
            <pc:sldMk cId="1303234960" sldId="266"/>
            <ac:spMk id="27" creationId="{28DC72B6-849A-487B-A451-31A1CFA2799D}"/>
          </ac:spMkLst>
        </pc:spChg>
        <pc:grpChg chg="del">
          <ac:chgData name="Joana ISTE" userId="690a906a-2e94-4c87-80dd-d20cdaa76009" providerId="ADAL" clId="{D7ED96F9-4E0B-45DC-B921-D745D87D5076}" dt="2022-08-11T08:35:42.771" v="766" actId="478"/>
          <ac:grpSpMkLst>
            <pc:docMk/>
            <pc:sldMk cId="1303234960" sldId="266"/>
            <ac:grpSpMk id="9" creationId="{8394BA0C-FDBA-4ED0-BC3E-1B1F1A0BA95D}"/>
          </ac:grpSpMkLst>
        </pc:grpChg>
        <pc:grpChg chg="add mod">
          <ac:chgData name="Joana ISTE" userId="690a906a-2e94-4c87-80dd-d20cdaa76009" providerId="ADAL" clId="{D7ED96F9-4E0B-45DC-B921-D745D87D5076}" dt="2022-08-11T08:36:02.596" v="772" actId="1037"/>
          <ac:grpSpMkLst>
            <pc:docMk/>
            <pc:sldMk cId="1303234960" sldId="266"/>
            <ac:grpSpMk id="19" creationId="{7CD3B5BB-C4A6-498B-BE66-5931A72C4F05}"/>
          </ac:grpSpMkLst>
        </pc:grpChg>
        <pc:picChg chg="del mod">
          <ac:chgData name="Joana ISTE" userId="690a906a-2e94-4c87-80dd-d20cdaa76009" providerId="ADAL" clId="{D7ED96F9-4E0B-45DC-B921-D745D87D5076}" dt="2022-08-11T08:31:34.666" v="677" actId="478"/>
          <ac:picMkLst>
            <pc:docMk/>
            <pc:sldMk cId="1303234960" sldId="266"/>
            <ac:picMk id="8" creationId="{51723E97-6230-36F0-2CB2-8FA89613D657}"/>
          </ac:picMkLst>
        </pc:picChg>
        <pc:picChg chg="add del mod">
          <ac:chgData name="Joana ISTE" userId="690a906a-2e94-4c87-80dd-d20cdaa76009" providerId="ADAL" clId="{D7ED96F9-4E0B-45DC-B921-D745D87D5076}" dt="2022-08-11T08:31:18.978" v="671" actId="478"/>
          <ac:picMkLst>
            <pc:docMk/>
            <pc:sldMk cId="1303234960" sldId="266"/>
            <ac:picMk id="16" creationId="{73F78840-DD55-4D08-8974-3C0B9E37BD66}"/>
          </ac:picMkLst>
        </pc:picChg>
        <pc:picChg chg="add mod">
          <ac:chgData name="Joana ISTE" userId="690a906a-2e94-4c87-80dd-d20cdaa76009" providerId="ADAL" clId="{D7ED96F9-4E0B-45DC-B921-D745D87D5076}" dt="2022-08-11T08:31:44.659" v="685" actId="1035"/>
          <ac:picMkLst>
            <pc:docMk/>
            <pc:sldMk cId="1303234960" sldId="266"/>
            <ac:picMk id="18" creationId="{035090FE-FAAC-4822-B1FC-3E0E91738AB7}"/>
          </ac:picMkLst>
        </pc:picChg>
        <pc:picChg chg="mod">
          <ac:chgData name="Joana ISTE" userId="690a906a-2e94-4c87-80dd-d20cdaa76009" providerId="ADAL" clId="{D7ED96F9-4E0B-45DC-B921-D745D87D5076}" dt="2022-08-11T08:35:43.576" v="767"/>
          <ac:picMkLst>
            <pc:docMk/>
            <pc:sldMk cId="1303234960" sldId="266"/>
            <ac:picMk id="20" creationId="{5C5B1954-335A-42C2-9640-F4AB10496317}"/>
          </ac:picMkLst>
        </pc:picChg>
      </pc:sldChg>
      <pc:sldChg chg="add del">
        <pc:chgData name="Joana ISTE" userId="690a906a-2e94-4c87-80dd-d20cdaa76009" providerId="ADAL" clId="{D7ED96F9-4E0B-45DC-B921-D745D87D5076}" dt="2022-08-11T08:32:41.526" v="689" actId="47"/>
        <pc:sldMkLst>
          <pc:docMk/>
          <pc:sldMk cId="2139952887" sldId="267"/>
        </pc:sldMkLst>
      </pc:sldChg>
      <pc:sldChg chg="addSp delSp modSp add mod ord">
        <pc:chgData name="Joana ISTE" userId="690a906a-2e94-4c87-80dd-d20cdaa76009" providerId="ADAL" clId="{D7ED96F9-4E0B-45DC-B921-D745D87D5076}" dt="2022-08-11T09:09:40.733" v="1529" actId="478"/>
        <pc:sldMkLst>
          <pc:docMk/>
          <pc:sldMk cId="2571598058" sldId="267"/>
        </pc:sldMkLst>
        <pc:spChg chg="mod">
          <ac:chgData name="Joana ISTE" userId="690a906a-2e94-4c87-80dd-d20cdaa76009" providerId="ADAL" clId="{D7ED96F9-4E0B-45DC-B921-D745D87D5076}" dt="2022-08-11T08:36:30.736" v="781" actId="20577"/>
          <ac:spMkLst>
            <pc:docMk/>
            <pc:sldMk cId="2571598058" sldId="267"/>
            <ac:spMk id="2" creationId="{AC54024B-C9E1-B49A-414C-89D3DF12C6D0}"/>
          </ac:spMkLst>
        </pc:spChg>
        <pc:spChg chg="del">
          <ac:chgData name="Joana ISTE" userId="690a906a-2e94-4c87-80dd-d20cdaa76009" providerId="ADAL" clId="{D7ED96F9-4E0B-45DC-B921-D745D87D5076}" dt="2022-08-11T09:09:40.733" v="1529" actId="478"/>
          <ac:spMkLst>
            <pc:docMk/>
            <pc:sldMk cId="2571598058" sldId="267"/>
            <ac:spMk id="3" creationId="{78570F16-8C79-C468-FD9F-68EBA321905D}"/>
          </ac:spMkLst>
        </pc:spChg>
        <pc:spChg chg="mod">
          <ac:chgData name="Joana ISTE" userId="690a906a-2e94-4c87-80dd-d20cdaa76009" providerId="ADAL" clId="{D7ED96F9-4E0B-45DC-B921-D745D87D5076}" dt="2022-08-11T08:38:48.675" v="872" actId="20577"/>
          <ac:spMkLst>
            <pc:docMk/>
            <pc:sldMk cId="2571598058" sldId="267"/>
            <ac:spMk id="6" creationId="{C3104367-C7F0-3A78-AC09-8CEF3B2480FA}"/>
          </ac:spMkLst>
        </pc:spChg>
        <pc:spChg chg="add del">
          <ac:chgData name="Joana ISTE" userId="690a906a-2e94-4c87-80dd-d20cdaa76009" providerId="ADAL" clId="{D7ED96F9-4E0B-45DC-B921-D745D87D5076}" dt="2022-08-11T08:39:02.789" v="875" actId="478"/>
          <ac:spMkLst>
            <pc:docMk/>
            <pc:sldMk cId="2571598058" sldId="267"/>
            <ac:spMk id="9" creationId="{C5D63C57-320C-4409-A1CD-6E7AF89B554E}"/>
          </ac:spMkLst>
        </pc:spChg>
        <pc:spChg chg="add mod">
          <ac:chgData name="Joana ISTE" userId="690a906a-2e94-4c87-80dd-d20cdaa76009" providerId="ADAL" clId="{D7ED96F9-4E0B-45DC-B921-D745D87D5076}" dt="2022-08-11T08:41:06.291" v="907" actId="164"/>
          <ac:spMkLst>
            <pc:docMk/>
            <pc:sldMk cId="2571598058" sldId="267"/>
            <ac:spMk id="10" creationId="{9B423263-6756-4F2E-A7A6-55FD761026CC}"/>
          </ac:spMkLst>
        </pc:spChg>
        <pc:spChg chg="add mod">
          <ac:chgData name="Joana ISTE" userId="690a906a-2e94-4c87-80dd-d20cdaa76009" providerId="ADAL" clId="{D7ED96F9-4E0B-45DC-B921-D745D87D5076}" dt="2022-08-11T08:41:06.291" v="907" actId="164"/>
          <ac:spMkLst>
            <pc:docMk/>
            <pc:sldMk cId="2571598058" sldId="267"/>
            <ac:spMk id="12" creationId="{0102B1AF-1340-4DB1-9D7A-DED3395EAF8A}"/>
          </ac:spMkLst>
        </pc:spChg>
        <pc:spChg chg="add mod">
          <ac:chgData name="Joana ISTE" userId="690a906a-2e94-4c87-80dd-d20cdaa76009" providerId="ADAL" clId="{D7ED96F9-4E0B-45DC-B921-D745D87D5076}" dt="2022-08-11T08:41:06.291" v="907" actId="164"/>
          <ac:spMkLst>
            <pc:docMk/>
            <pc:sldMk cId="2571598058" sldId="267"/>
            <ac:spMk id="21" creationId="{BBF4B681-4277-4704-87C8-67B3EC277829}"/>
          </ac:spMkLst>
        </pc:spChg>
        <pc:grpChg chg="del">
          <ac:chgData name="Joana ISTE" userId="690a906a-2e94-4c87-80dd-d20cdaa76009" providerId="ADAL" clId="{D7ED96F9-4E0B-45DC-B921-D745D87D5076}" dt="2022-08-11T08:38:28.765" v="837" actId="478"/>
          <ac:grpSpMkLst>
            <pc:docMk/>
            <pc:sldMk cId="2571598058" sldId="267"/>
            <ac:grpSpMk id="26" creationId="{DE01F1E4-6912-4F3E-874E-CFD4CA51921E}"/>
          </ac:grpSpMkLst>
        </pc:grpChg>
        <pc:grpChg chg="add mod">
          <ac:chgData name="Joana ISTE" userId="690a906a-2e94-4c87-80dd-d20cdaa76009" providerId="ADAL" clId="{D7ED96F9-4E0B-45DC-B921-D745D87D5076}" dt="2022-08-11T08:41:06.291" v="907" actId="164"/>
          <ac:grpSpMkLst>
            <pc:docMk/>
            <pc:sldMk cId="2571598058" sldId="267"/>
            <ac:grpSpMk id="31" creationId="{11C0E04A-CBD1-4FBA-8955-1991DB0A04C4}"/>
          </ac:grpSpMkLst>
        </pc:grpChg>
        <pc:picChg chg="add mod">
          <ac:chgData name="Joana ISTE" userId="690a906a-2e94-4c87-80dd-d20cdaa76009" providerId="ADAL" clId="{D7ED96F9-4E0B-45DC-B921-D745D87D5076}" dt="2022-08-11T08:41:06.291" v="907" actId="164"/>
          <ac:picMkLst>
            <pc:docMk/>
            <pc:sldMk cId="2571598058" sldId="267"/>
            <ac:picMk id="8" creationId="{06DEBF9E-4284-4D34-948B-EF255B654E72}"/>
          </ac:picMkLst>
        </pc:picChg>
        <pc:cxnChg chg="add del mod">
          <ac:chgData name="Joana ISTE" userId="690a906a-2e94-4c87-80dd-d20cdaa76009" providerId="ADAL" clId="{D7ED96F9-4E0B-45DC-B921-D745D87D5076}" dt="2022-08-11T08:40:19.118" v="902" actId="478"/>
          <ac:cxnSpMkLst>
            <pc:docMk/>
            <pc:sldMk cId="2571598058" sldId="267"/>
            <ac:cxnSpMk id="15" creationId="{233CF14A-13B7-4971-86E4-72F0DE760180}"/>
          </ac:cxnSpMkLst>
        </pc:cxnChg>
        <pc:cxnChg chg="add mod">
          <ac:chgData name="Joana ISTE" userId="690a906a-2e94-4c87-80dd-d20cdaa76009" providerId="ADAL" clId="{D7ED96F9-4E0B-45DC-B921-D745D87D5076}" dt="2022-08-11T08:41:06.291" v="907" actId="164"/>
          <ac:cxnSpMkLst>
            <pc:docMk/>
            <pc:sldMk cId="2571598058" sldId="267"/>
            <ac:cxnSpMk id="27" creationId="{DE5B70AC-4DE0-4B40-B61D-BD47F2998B39}"/>
          </ac:cxnSpMkLst>
        </pc:cxnChg>
        <pc:cxnChg chg="add del">
          <ac:chgData name="Joana ISTE" userId="690a906a-2e94-4c87-80dd-d20cdaa76009" providerId="ADAL" clId="{D7ED96F9-4E0B-45DC-B921-D745D87D5076}" dt="2022-08-11T08:40:25.526" v="904" actId="478"/>
          <ac:cxnSpMkLst>
            <pc:docMk/>
            <pc:sldMk cId="2571598058" sldId="267"/>
            <ac:cxnSpMk id="28" creationId="{6DB6278F-514C-43B7-A906-CDCA7D384014}"/>
          </ac:cxnSpMkLst>
        </pc:cxnChg>
        <pc:cxnChg chg="add mod">
          <ac:chgData name="Joana ISTE" userId="690a906a-2e94-4c87-80dd-d20cdaa76009" providerId="ADAL" clId="{D7ED96F9-4E0B-45DC-B921-D745D87D5076}" dt="2022-08-11T08:41:06.291" v="907" actId="164"/>
          <ac:cxnSpMkLst>
            <pc:docMk/>
            <pc:sldMk cId="2571598058" sldId="267"/>
            <ac:cxnSpMk id="30" creationId="{04AB130B-F39A-4275-9035-7CDA247E0D1A}"/>
          </ac:cxnSpMkLst>
        </pc:cxnChg>
      </pc:sldChg>
      <pc:sldChg chg="add del">
        <pc:chgData name="Joana ISTE" userId="690a906a-2e94-4c87-80dd-d20cdaa76009" providerId="ADAL" clId="{D7ED96F9-4E0B-45DC-B921-D745D87D5076}" dt="2022-08-11T08:32:33.214" v="687" actId="47"/>
        <pc:sldMkLst>
          <pc:docMk/>
          <pc:sldMk cId="3222439791" sldId="267"/>
        </pc:sldMkLst>
      </pc:sldChg>
      <pc:sldChg chg="delSp modSp add mod ord">
        <pc:chgData name="Joana ISTE" userId="690a906a-2e94-4c87-80dd-d20cdaa76009" providerId="ADAL" clId="{D7ED96F9-4E0B-45DC-B921-D745D87D5076}" dt="2022-08-11T09:10:23.718" v="1538" actId="478"/>
        <pc:sldMkLst>
          <pc:docMk/>
          <pc:sldMk cId="2080184730" sldId="268"/>
        </pc:sldMkLst>
        <pc:spChg chg="mod">
          <ac:chgData name="Joana ISTE" userId="690a906a-2e94-4c87-80dd-d20cdaa76009" providerId="ADAL" clId="{D7ED96F9-4E0B-45DC-B921-D745D87D5076}" dt="2022-08-11T08:46:10.984" v="1082" actId="20577"/>
          <ac:spMkLst>
            <pc:docMk/>
            <pc:sldMk cId="2080184730" sldId="268"/>
            <ac:spMk id="2" creationId="{AC54024B-C9E1-B49A-414C-89D3DF12C6D0}"/>
          </ac:spMkLst>
        </pc:spChg>
        <pc:spChg chg="del">
          <ac:chgData name="Joana ISTE" userId="690a906a-2e94-4c87-80dd-d20cdaa76009" providerId="ADAL" clId="{D7ED96F9-4E0B-45DC-B921-D745D87D5076}" dt="2022-08-11T09:10:23.718" v="1538" actId="478"/>
          <ac:spMkLst>
            <pc:docMk/>
            <pc:sldMk cId="2080184730" sldId="268"/>
            <ac:spMk id="3" creationId="{78570F16-8C79-C468-FD9F-68EBA321905D}"/>
          </ac:spMkLst>
        </pc:spChg>
        <pc:spChg chg="mod">
          <ac:chgData name="Joana ISTE" userId="690a906a-2e94-4c87-80dd-d20cdaa76009" providerId="ADAL" clId="{D7ED96F9-4E0B-45DC-B921-D745D87D5076}" dt="2022-08-11T08:46:53.533" v="1084" actId="6549"/>
          <ac:spMkLst>
            <pc:docMk/>
            <pc:sldMk cId="2080184730" sldId="268"/>
            <ac:spMk id="6" creationId="{C3104367-C7F0-3A78-AC09-8CEF3B2480FA}"/>
          </ac:spMkLst>
        </pc:spChg>
        <pc:picChg chg="del">
          <ac:chgData name="Joana ISTE" userId="690a906a-2e94-4c87-80dd-d20cdaa76009" providerId="ADAL" clId="{D7ED96F9-4E0B-45DC-B921-D745D87D5076}" dt="2022-08-11T08:46:51.111" v="1083" actId="478"/>
          <ac:picMkLst>
            <pc:docMk/>
            <pc:sldMk cId="2080184730" sldId="268"/>
            <ac:picMk id="22" creationId="{A58F5139-7F15-420B-87E2-F27023EF91E8}"/>
          </ac:picMkLst>
        </pc:picChg>
        <pc:picChg chg="mod">
          <ac:chgData name="Joana ISTE" userId="690a906a-2e94-4c87-80dd-d20cdaa76009" providerId="ADAL" clId="{D7ED96F9-4E0B-45DC-B921-D745D87D5076}" dt="2022-08-11T08:46:57.840" v="1093" actId="1035"/>
          <ac:picMkLst>
            <pc:docMk/>
            <pc:sldMk cId="2080184730" sldId="268"/>
            <ac:picMk id="24" creationId="{61A34C4D-1BAA-422C-B1AB-ADE854939852}"/>
          </ac:picMkLst>
        </pc:picChg>
      </pc:sldChg>
      <pc:sldChg chg="addSp delSp modSp add mod ord">
        <pc:chgData name="Joana ISTE" userId="690a906a-2e94-4c87-80dd-d20cdaa76009" providerId="ADAL" clId="{D7ED96F9-4E0B-45DC-B921-D745D87D5076}" dt="2022-08-11T09:09:45.287" v="1530" actId="478"/>
        <pc:sldMkLst>
          <pc:docMk/>
          <pc:sldMk cId="22619277" sldId="269"/>
        </pc:sldMkLst>
        <pc:spChg chg="mod">
          <ac:chgData name="Joana ISTE" userId="690a906a-2e94-4c87-80dd-d20cdaa76009" providerId="ADAL" clId="{D7ED96F9-4E0B-45DC-B921-D745D87D5076}" dt="2022-08-11T08:48:25.568" v="1112" actId="20577"/>
          <ac:spMkLst>
            <pc:docMk/>
            <pc:sldMk cId="22619277" sldId="269"/>
            <ac:spMk id="2" creationId="{AC54024B-C9E1-B49A-414C-89D3DF12C6D0}"/>
          </ac:spMkLst>
        </pc:spChg>
        <pc:spChg chg="del">
          <ac:chgData name="Joana ISTE" userId="690a906a-2e94-4c87-80dd-d20cdaa76009" providerId="ADAL" clId="{D7ED96F9-4E0B-45DC-B921-D745D87D5076}" dt="2022-08-11T09:09:45.287" v="1530" actId="478"/>
          <ac:spMkLst>
            <pc:docMk/>
            <pc:sldMk cId="22619277" sldId="269"/>
            <ac:spMk id="3" creationId="{78570F16-8C79-C468-FD9F-68EBA321905D}"/>
          </ac:spMkLst>
        </pc:spChg>
        <pc:spChg chg="mod">
          <ac:chgData name="Joana ISTE" userId="690a906a-2e94-4c87-80dd-d20cdaa76009" providerId="ADAL" clId="{D7ED96F9-4E0B-45DC-B921-D745D87D5076}" dt="2022-08-11T08:48:30.610" v="1117" actId="20577"/>
          <ac:spMkLst>
            <pc:docMk/>
            <pc:sldMk cId="22619277" sldId="269"/>
            <ac:spMk id="6" creationId="{C3104367-C7F0-3A78-AC09-8CEF3B2480FA}"/>
          </ac:spMkLst>
        </pc:spChg>
        <pc:spChg chg="mod topLvl">
          <ac:chgData name="Joana ISTE" userId="690a906a-2e94-4c87-80dd-d20cdaa76009" providerId="ADAL" clId="{D7ED96F9-4E0B-45DC-B921-D745D87D5076}" dt="2022-08-11T08:50:36.378" v="1155" actId="164"/>
          <ac:spMkLst>
            <pc:docMk/>
            <pc:sldMk cId="22619277" sldId="269"/>
            <ac:spMk id="11" creationId="{6E373838-DDB8-4627-AD2E-49890C33498F}"/>
          </ac:spMkLst>
        </pc:spChg>
        <pc:spChg chg="del mod topLvl">
          <ac:chgData name="Joana ISTE" userId="690a906a-2e94-4c87-80dd-d20cdaa76009" providerId="ADAL" clId="{D7ED96F9-4E0B-45DC-B921-D745D87D5076}" dt="2022-08-11T08:50:12.226" v="1145" actId="478"/>
          <ac:spMkLst>
            <pc:docMk/>
            <pc:sldMk cId="22619277" sldId="269"/>
            <ac:spMk id="12" creationId="{31AE0011-D6A3-42AA-B29D-D58F91517663}"/>
          </ac:spMkLst>
        </pc:spChg>
        <pc:spChg chg="mod topLvl">
          <ac:chgData name="Joana ISTE" userId="690a906a-2e94-4c87-80dd-d20cdaa76009" providerId="ADAL" clId="{D7ED96F9-4E0B-45DC-B921-D745D87D5076}" dt="2022-08-11T08:50:36.378" v="1155" actId="164"/>
          <ac:spMkLst>
            <pc:docMk/>
            <pc:sldMk cId="22619277" sldId="269"/>
            <ac:spMk id="13" creationId="{EDB5D26D-3D50-4A40-9508-CBF5FA109214}"/>
          </ac:spMkLst>
        </pc:spChg>
        <pc:spChg chg="mod topLvl">
          <ac:chgData name="Joana ISTE" userId="690a906a-2e94-4c87-80dd-d20cdaa76009" providerId="ADAL" clId="{D7ED96F9-4E0B-45DC-B921-D745D87D5076}" dt="2022-08-11T08:50:36.378" v="1155" actId="164"/>
          <ac:spMkLst>
            <pc:docMk/>
            <pc:sldMk cId="22619277" sldId="269"/>
            <ac:spMk id="14" creationId="{0B99E1FB-3C3A-42E7-BB24-89214EE6CF71}"/>
          </ac:spMkLst>
        </pc:spChg>
        <pc:spChg chg="mod topLvl">
          <ac:chgData name="Joana ISTE" userId="690a906a-2e94-4c87-80dd-d20cdaa76009" providerId="ADAL" clId="{D7ED96F9-4E0B-45DC-B921-D745D87D5076}" dt="2022-08-11T08:50:36.378" v="1155" actId="164"/>
          <ac:spMkLst>
            <pc:docMk/>
            <pc:sldMk cId="22619277" sldId="269"/>
            <ac:spMk id="15" creationId="{DA84EED1-C6A3-4FC7-9B54-70FC9CCA7D3E}"/>
          </ac:spMkLst>
        </pc:spChg>
        <pc:grpChg chg="del">
          <ac:chgData name="Joana ISTE" userId="690a906a-2e94-4c87-80dd-d20cdaa76009" providerId="ADAL" clId="{D7ED96F9-4E0B-45DC-B921-D745D87D5076}" dt="2022-08-11T08:49:30.714" v="1118" actId="165"/>
          <ac:grpSpMkLst>
            <pc:docMk/>
            <pc:sldMk cId="22619277" sldId="269"/>
            <ac:grpSpMk id="9" creationId="{8394BA0C-FDBA-4ED0-BC3E-1B1F1A0BA95D}"/>
          </ac:grpSpMkLst>
        </pc:grpChg>
        <pc:grpChg chg="add mod">
          <ac:chgData name="Joana ISTE" userId="690a906a-2e94-4c87-80dd-d20cdaa76009" providerId="ADAL" clId="{D7ED96F9-4E0B-45DC-B921-D745D87D5076}" dt="2022-08-11T08:50:36.378" v="1155" actId="164"/>
          <ac:grpSpMkLst>
            <pc:docMk/>
            <pc:sldMk cId="22619277" sldId="269"/>
            <ac:grpSpMk id="19" creationId="{4DC02513-0F83-4B77-BA70-B7A0986101E0}"/>
          </ac:grpSpMkLst>
        </pc:grpChg>
        <pc:picChg chg="del">
          <ac:chgData name="Joana ISTE" userId="690a906a-2e94-4c87-80dd-d20cdaa76009" providerId="ADAL" clId="{D7ED96F9-4E0B-45DC-B921-D745D87D5076}" dt="2022-08-11T08:48:07.279" v="1100" actId="478"/>
          <ac:picMkLst>
            <pc:docMk/>
            <pc:sldMk cId="22619277" sldId="269"/>
            <ac:picMk id="8" creationId="{51723E97-6230-36F0-2CB2-8FA89613D657}"/>
          </ac:picMkLst>
        </pc:picChg>
        <pc:picChg chg="del mod topLvl">
          <ac:chgData name="Joana ISTE" userId="690a906a-2e94-4c87-80dd-d20cdaa76009" providerId="ADAL" clId="{D7ED96F9-4E0B-45DC-B921-D745D87D5076}" dt="2022-08-11T08:49:42.737" v="1122" actId="478"/>
          <ac:picMkLst>
            <pc:docMk/>
            <pc:sldMk cId="22619277" sldId="269"/>
            <ac:picMk id="10" creationId="{50F2F4A6-C54F-475F-A422-87E945D0C6FE}"/>
          </ac:picMkLst>
        </pc:picChg>
        <pc:picChg chg="add mod">
          <ac:chgData name="Joana ISTE" userId="690a906a-2e94-4c87-80dd-d20cdaa76009" providerId="ADAL" clId="{D7ED96F9-4E0B-45DC-B921-D745D87D5076}" dt="2022-08-11T08:48:10.406" v="1107" actId="1035"/>
          <ac:picMkLst>
            <pc:docMk/>
            <pc:sldMk cId="22619277" sldId="269"/>
            <ac:picMk id="16" creationId="{137425AF-C863-4C44-81F5-B02D2133290C}"/>
          </ac:picMkLst>
        </pc:picChg>
        <pc:picChg chg="add mod ord">
          <ac:chgData name="Joana ISTE" userId="690a906a-2e94-4c87-80dd-d20cdaa76009" providerId="ADAL" clId="{D7ED96F9-4E0B-45DC-B921-D745D87D5076}" dt="2022-08-11T08:50:36.378" v="1155" actId="164"/>
          <ac:picMkLst>
            <pc:docMk/>
            <pc:sldMk cId="22619277" sldId="269"/>
            <ac:picMk id="18" creationId="{B4C041CF-0D6C-429C-B85B-77E8F5B8969F}"/>
          </ac:picMkLst>
        </pc:picChg>
      </pc:sldChg>
      <pc:sldChg chg="add del">
        <pc:chgData name="Joana ISTE" userId="690a906a-2e94-4c87-80dd-d20cdaa76009" providerId="ADAL" clId="{D7ED96F9-4E0B-45DC-B921-D745D87D5076}" dt="2022-08-11T08:52:23.541" v="1163" actId="47"/>
        <pc:sldMkLst>
          <pc:docMk/>
          <pc:sldMk cId="4161194302" sldId="270"/>
        </pc:sldMkLst>
      </pc:sldChg>
      <pc:sldChg chg="addSp delSp modSp add mod ord">
        <pc:chgData name="Joana ISTE" userId="690a906a-2e94-4c87-80dd-d20cdaa76009" providerId="ADAL" clId="{D7ED96F9-4E0B-45DC-B921-D745D87D5076}" dt="2022-08-11T09:09:48.389" v="1531" actId="478"/>
        <pc:sldMkLst>
          <pc:docMk/>
          <pc:sldMk cId="2726277314" sldId="271"/>
        </pc:sldMkLst>
        <pc:spChg chg="mod">
          <ac:chgData name="Joana ISTE" userId="690a906a-2e94-4c87-80dd-d20cdaa76009" providerId="ADAL" clId="{D7ED96F9-4E0B-45DC-B921-D745D87D5076}" dt="2022-08-11T08:52:36.904" v="1170" actId="6549"/>
          <ac:spMkLst>
            <pc:docMk/>
            <pc:sldMk cId="2726277314" sldId="271"/>
            <ac:spMk id="2" creationId="{AC54024B-C9E1-B49A-414C-89D3DF12C6D0}"/>
          </ac:spMkLst>
        </pc:spChg>
        <pc:spChg chg="del">
          <ac:chgData name="Joana ISTE" userId="690a906a-2e94-4c87-80dd-d20cdaa76009" providerId="ADAL" clId="{D7ED96F9-4E0B-45DC-B921-D745D87D5076}" dt="2022-08-11T09:09:48.389" v="1531" actId="478"/>
          <ac:spMkLst>
            <pc:docMk/>
            <pc:sldMk cId="2726277314" sldId="271"/>
            <ac:spMk id="3" creationId="{78570F16-8C79-C468-FD9F-68EBA321905D}"/>
          </ac:spMkLst>
        </pc:spChg>
        <pc:spChg chg="mod">
          <ac:chgData name="Joana ISTE" userId="690a906a-2e94-4c87-80dd-d20cdaa76009" providerId="ADAL" clId="{D7ED96F9-4E0B-45DC-B921-D745D87D5076}" dt="2022-08-11T09:06:50.866" v="1501" actId="20577"/>
          <ac:spMkLst>
            <pc:docMk/>
            <pc:sldMk cId="2726277314" sldId="271"/>
            <ac:spMk id="6" creationId="{C3104367-C7F0-3A78-AC09-8CEF3B2480FA}"/>
          </ac:spMkLst>
        </pc:spChg>
        <pc:spChg chg="add del mod">
          <ac:chgData name="Joana ISTE" userId="690a906a-2e94-4c87-80dd-d20cdaa76009" providerId="ADAL" clId="{D7ED96F9-4E0B-45DC-B921-D745D87D5076}" dt="2022-08-11T09:03:12.370" v="1334" actId="478"/>
          <ac:spMkLst>
            <pc:docMk/>
            <pc:sldMk cId="2726277314" sldId="271"/>
            <ac:spMk id="21" creationId="{4BA31CA0-A258-4DA1-BAA6-9EC6404D8FD5}"/>
          </ac:spMkLst>
        </pc:spChg>
        <pc:spChg chg="add mod">
          <ac:chgData name="Joana ISTE" userId="690a906a-2e94-4c87-80dd-d20cdaa76009" providerId="ADAL" clId="{D7ED96F9-4E0B-45DC-B921-D745D87D5076}" dt="2022-08-11T09:07:29.211" v="1517" actId="164"/>
          <ac:spMkLst>
            <pc:docMk/>
            <pc:sldMk cId="2726277314" sldId="271"/>
            <ac:spMk id="23" creationId="{3B28F4DE-B053-4ACB-8742-191C80EA4180}"/>
          </ac:spMkLst>
        </pc:spChg>
        <pc:spChg chg="add mod">
          <ac:chgData name="Joana ISTE" userId="690a906a-2e94-4c87-80dd-d20cdaa76009" providerId="ADAL" clId="{D7ED96F9-4E0B-45DC-B921-D745D87D5076}" dt="2022-08-11T09:07:29.211" v="1517" actId="164"/>
          <ac:spMkLst>
            <pc:docMk/>
            <pc:sldMk cId="2726277314" sldId="271"/>
            <ac:spMk id="27" creationId="{7CEF9ECD-1431-4194-9A51-ED6DFAD47C00}"/>
          </ac:spMkLst>
        </pc:spChg>
        <pc:spChg chg="add mod">
          <ac:chgData name="Joana ISTE" userId="690a906a-2e94-4c87-80dd-d20cdaa76009" providerId="ADAL" clId="{D7ED96F9-4E0B-45DC-B921-D745D87D5076}" dt="2022-08-11T09:07:29.211" v="1517" actId="164"/>
          <ac:spMkLst>
            <pc:docMk/>
            <pc:sldMk cId="2726277314" sldId="271"/>
            <ac:spMk id="28" creationId="{EFCADF5E-2FEE-4CEE-BECA-2BC82D0B5F30}"/>
          </ac:spMkLst>
        </pc:spChg>
        <pc:spChg chg="add mod">
          <ac:chgData name="Joana ISTE" userId="690a906a-2e94-4c87-80dd-d20cdaa76009" providerId="ADAL" clId="{D7ED96F9-4E0B-45DC-B921-D745D87D5076}" dt="2022-08-11T09:07:29.211" v="1517" actId="164"/>
          <ac:spMkLst>
            <pc:docMk/>
            <pc:sldMk cId="2726277314" sldId="271"/>
            <ac:spMk id="29" creationId="{37A8E2BA-2C2C-400E-B7EC-EA856F0B27D5}"/>
          </ac:spMkLst>
        </pc:spChg>
        <pc:grpChg chg="add mod">
          <ac:chgData name="Joana ISTE" userId="690a906a-2e94-4c87-80dd-d20cdaa76009" providerId="ADAL" clId="{D7ED96F9-4E0B-45DC-B921-D745D87D5076}" dt="2022-08-11T09:07:29.211" v="1517" actId="164"/>
          <ac:grpSpMkLst>
            <pc:docMk/>
            <pc:sldMk cId="2726277314" sldId="271"/>
            <ac:grpSpMk id="18" creationId="{90DA96C1-3E75-4771-8238-1522A7EAC5DC}"/>
          </ac:grpSpMkLst>
        </pc:grpChg>
        <pc:grpChg chg="del">
          <ac:chgData name="Joana ISTE" userId="690a906a-2e94-4c87-80dd-d20cdaa76009" providerId="ADAL" clId="{D7ED96F9-4E0B-45DC-B921-D745D87D5076}" dt="2022-08-11T08:52:56.558" v="1171" actId="478"/>
          <ac:grpSpMkLst>
            <pc:docMk/>
            <pc:sldMk cId="2726277314" sldId="271"/>
            <ac:grpSpMk id="26" creationId="{DE01F1E4-6912-4F3E-874E-CFD4CA51921E}"/>
          </ac:grpSpMkLst>
        </pc:grpChg>
        <pc:grpChg chg="add mod">
          <ac:chgData name="Joana ISTE" userId="690a906a-2e94-4c87-80dd-d20cdaa76009" providerId="ADAL" clId="{D7ED96F9-4E0B-45DC-B921-D745D87D5076}" dt="2022-08-11T09:07:31.990" v="1520" actId="1036"/>
          <ac:grpSpMkLst>
            <pc:docMk/>
            <pc:sldMk cId="2726277314" sldId="271"/>
            <ac:grpSpMk id="34" creationId="{E36AA325-C408-43D8-969B-C10B7F1638EC}"/>
          </ac:grpSpMkLst>
        </pc:grpChg>
        <pc:picChg chg="add del mod">
          <ac:chgData name="Joana ISTE" userId="690a906a-2e94-4c87-80dd-d20cdaa76009" providerId="ADAL" clId="{D7ED96F9-4E0B-45DC-B921-D745D87D5076}" dt="2022-08-11T09:00:39.080" v="1297" actId="478"/>
          <ac:picMkLst>
            <pc:docMk/>
            <pc:sldMk cId="2726277314" sldId="271"/>
            <ac:picMk id="8" creationId="{367D2A92-43E7-4438-BA80-1D486565D8CB}"/>
          </ac:picMkLst>
        </pc:picChg>
        <pc:picChg chg="add mod">
          <ac:chgData name="Joana ISTE" userId="690a906a-2e94-4c87-80dd-d20cdaa76009" providerId="ADAL" clId="{D7ED96F9-4E0B-45DC-B921-D745D87D5076}" dt="2022-08-11T09:02:17.358" v="1310" actId="164"/>
          <ac:picMkLst>
            <pc:docMk/>
            <pc:sldMk cId="2726277314" sldId="271"/>
            <ac:picMk id="10" creationId="{85B4179A-0505-4F3A-9158-EDC456791EEE}"/>
          </ac:picMkLst>
        </pc:picChg>
        <pc:picChg chg="add mod">
          <ac:chgData name="Joana ISTE" userId="690a906a-2e94-4c87-80dd-d20cdaa76009" providerId="ADAL" clId="{D7ED96F9-4E0B-45DC-B921-D745D87D5076}" dt="2022-08-11T09:02:17.358" v="1310" actId="164"/>
          <ac:picMkLst>
            <pc:docMk/>
            <pc:sldMk cId="2726277314" sldId="271"/>
            <ac:picMk id="14" creationId="{921FCEA6-8C58-443A-BBC6-B8EBF21256DA}"/>
          </ac:picMkLst>
        </pc:picChg>
        <pc:picChg chg="add mod">
          <ac:chgData name="Joana ISTE" userId="690a906a-2e94-4c87-80dd-d20cdaa76009" providerId="ADAL" clId="{D7ED96F9-4E0B-45DC-B921-D745D87D5076}" dt="2022-08-11T09:02:17.358" v="1310" actId="164"/>
          <ac:picMkLst>
            <pc:docMk/>
            <pc:sldMk cId="2726277314" sldId="271"/>
            <ac:picMk id="16" creationId="{EE678913-D4D4-4F56-887F-BBFC5085EB70}"/>
          </ac:picMkLst>
        </pc:picChg>
        <pc:cxnChg chg="add mod">
          <ac:chgData name="Joana ISTE" userId="690a906a-2e94-4c87-80dd-d20cdaa76009" providerId="ADAL" clId="{D7ED96F9-4E0B-45DC-B921-D745D87D5076}" dt="2022-08-11T09:07:29.211" v="1517" actId="164"/>
          <ac:cxnSpMkLst>
            <pc:docMk/>
            <pc:sldMk cId="2726277314" sldId="271"/>
            <ac:cxnSpMk id="31" creationId="{2C12C461-1847-4809-B87F-90E1886E0576}"/>
          </ac:cxnSpMkLst>
        </pc:cxnChg>
        <pc:cxnChg chg="add mod">
          <ac:chgData name="Joana ISTE" userId="690a906a-2e94-4c87-80dd-d20cdaa76009" providerId="ADAL" clId="{D7ED96F9-4E0B-45DC-B921-D745D87D5076}" dt="2022-08-11T09:07:29.211" v="1517" actId="164"/>
          <ac:cxnSpMkLst>
            <pc:docMk/>
            <pc:sldMk cId="2726277314" sldId="271"/>
            <ac:cxnSpMk id="32" creationId="{B92FD87D-2BC1-4AAD-BC1B-8514B340A3C9}"/>
          </ac:cxnSpMkLst>
        </pc:cxnChg>
        <pc:cxnChg chg="add mod">
          <ac:chgData name="Joana ISTE" userId="690a906a-2e94-4c87-80dd-d20cdaa76009" providerId="ADAL" clId="{D7ED96F9-4E0B-45DC-B921-D745D87D5076}" dt="2022-08-11T09:07:29.211" v="1517" actId="164"/>
          <ac:cxnSpMkLst>
            <pc:docMk/>
            <pc:sldMk cId="2726277314" sldId="271"/>
            <ac:cxnSpMk id="33" creationId="{C2D10337-BA08-4687-9969-D332707E5B08}"/>
          </ac:cxnSpMkLst>
        </pc:cxnChg>
      </pc:sldChg>
      <pc:sldChg chg="addSp delSp modSp add mod">
        <pc:chgData name="Joana ISTE" userId="690a906a-2e94-4c87-80dd-d20cdaa76009" providerId="ADAL" clId="{D7ED96F9-4E0B-45DC-B921-D745D87D5076}" dt="2022-08-11T09:13:40.838" v="1629" actId="14100"/>
        <pc:sldMkLst>
          <pc:docMk/>
          <pc:sldMk cId="2837120664" sldId="272"/>
        </pc:sldMkLst>
        <pc:spChg chg="del">
          <ac:chgData name="Joana ISTE" userId="690a906a-2e94-4c87-80dd-d20cdaa76009" providerId="ADAL" clId="{D7ED96F9-4E0B-45DC-B921-D745D87D5076}" dt="2022-08-11T09:09:38.393" v="1528" actId="478"/>
          <ac:spMkLst>
            <pc:docMk/>
            <pc:sldMk cId="2837120664" sldId="272"/>
            <ac:spMk id="3" creationId="{78570F16-8C79-C468-FD9F-68EBA321905D}"/>
          </ac:spMkLst>
        </pc:spChg>
        <pc:spChg chg="del">
          <ac:chgData name="Joana ISTE" userId="690a906a-2e94-4c87-80dd-d20cdaa76009" providerId="ADAL" clId="{D7ED96F9-4E0B-45DC-B921-D745D87D5076}" dt="2022-08-11T09:09:22.423" v="1522" actId="478"/>
          <ac:spMkLst>
            <pc:docMk/>
            <pc:sldMk cId="2837120664" sldId="272"/>
            <ac:spMk id="6" creationId="{C3104367-C7F0-3A78-AC09-8CEF3B2480FA}"/>
          </ac:spMkLst>
        </pc:spChg>
        <pc:spChg chg="add del mod">
          <ac:chgData name="Joana ISTE" userId="690a906a-2e94-4c87-80dd-d20cdaa76009" providerId="ADAL" clId="{D7ED96F9-4E0B-45DC-B921-D745D87D5076}" dt="2022-08-11T09:09:32.534" v="1526" actId="478"/>
          <ac:spMkLst>
            <pc:docMk/>
            <pc:sldMk cId="2837120664" sldId="272"/>
            <ac:spMk id="7" creationId="{5739E908-F619-41BC-AC33-2E0F82DACA1B}"/>
          </ac:spMkLst>
        </pc:spChg>
        <pc:spChg chg="add mod">
          <ac:chgData name="Joana ISTE" userId="690a906a-2e94-4c87-80dd-d20cdaa76009" providerId="ADAL" clId="{D7ED96F9-4E0B-45DC-B921-D745D87D5076}" dt="2022-08-11T09:13:40.838" v="1629" actId="14100"/>
          <ac:spMkLst>
            <pc:docMk/>
            <pc:sldMk cId="2837120664" sldId="272"/>
            <ac:spMk id="17" creationId="{2277F24F-D3F0-4198-9459-25F6429E44E6}"/>
          </ac:spMkLst>
        </pc:spChg>
        <pc:spChg chg="add del mod">
          <ac:chgData name="Joana ISTE" userId="690a906a-2e94-4c87-80dd-d20cdaa76009" providerId="ADAL" clId="{D7ED96F9-4E0B-45DC-B921-D745D87D5076}" dt="2022-08-11T09:09:31.132" v="1525" actId="478"/>
          <ac:spMkLst>
            <pc:docMk/>
            <pc:sldMk cId="2837120664" sldId="272"/>
            <ac:spMk id="20" creationId="{BC5DA81C-59FF-4C11-98F1-E2CA54B39A77}"/>
          </ac:spMkLst>
        </pc:spChg>
        <pc:spChg chg="add mod">
          <ac:chgData name="Joana ISTE" userId="690a906a-2e94-4c87-80dd-d20cdaa76009" providerId="ADAL" clId="{D7ED96F9-4E0B-45DC-B921-D745D87D5076}" dt="2022-08-11T09:12:59.771" v="1615" actId="20577"/>
          <ac:spMkLst>
            <pc:docMk/>
            <pc:sldMk cId="2837120664" sldId="272"/>
            <ac:spMk id="21" creationId="{7F959775-EFF5-44EF-8C19-2922BF00398B}"/>
          </ac:spMkLst>
        </pc:spChg>
        <pc:grpChg chg="del">
          <ac:chgData name="Joana ISTE" userId="690a906a-2e94-4c87-80dd-d20cdaa76009" providerId="ADAL" clId="{D7ED96F9-4E0B-45DC-B921-D745D87D5076}" dt="2022-08-11T09:09:27.177" v="1524" actId="478"/>
          <ac:grpSpMkLst>
            <pc:docMk/>
            <pc:sldMk cId="2837120664" sldId="272"/>
            <ac:grpSpMk id="34" creationId="{E36AA325-C408-43D8-969B-C10B7F1638EC}"/>
          </ac:grpSpMkLst>
        </pc:grpChg>
        <pc:picChg chg="add mod">
          <ac:chgData name="Joana ISTE" userId="690a906a-2e94-4c87-80dd-d20cdaa76009" providerId="ADAL" clId="{D7ED96F9-4E0B-45DC-B921-D745D87D5076}" dt="2022-08-11T09:12:33.254" v="1574" actId="14100"/>
          <ac:picMkLst>
            <pc:docMk/>
            <pc:sldMk cId="2837120664" sldId="272"/>
            <ac:picMk id="9" creationId="{140ABFFA-8B00-4EEB-BF2A-327E8D0FDFDF}"/>
          </ac:picMkLst>
        </pc:picChg>
        <pc:picChg chg="add mod">
          <ac:chgData name="Joana ISTE" userId="690a906a-2e94-4c87-80dd-d20cdaa76009" providerId="ADAL" clId="{D7ED96F9-4E0B-45DC-B921-D745D87D5076}" dt="2022-08-11T09:13:18.542" v="1623" actId="1076"/>
          <ac:picMkLst>
            <pc:docMk/>
            <pc:sldMk cId="2837120664" sldId="272"/>
            <ac:picMk id="12" creationId="{597F5653-0004-42E9-B491-90D6BF5E1AD8}"/>
          </ac:picMkLst>
        </pc:picChg>
        <pc:picChg chg="add mod">
          <ac:chgData name="Joana ISTE" userId="690a906a-2e94-4c87-80dd-d20cdaa76009" providerId="ADAL" clId="{D7ED96F9-4E0B-45DC-B921-D745D87D5076}" dt="2022-08-11T09:13:14.006" v="1622" actId="1076"/>
          <ac:picMkLst>
            <pc:docMk/>
            <pc:sldMk cId="2837120664" sldId="272"/>
            <ac:picMk id="15" creationId="{D8CBC168-307A-4A09-BC14-737EFA0C7BCD}"/>
          </ac:picMkLst>
        </pc:picChg>
      </pc:sldChg>
      <pc:sldChg chg="addSp delSp modSp add mod ord">
        <pc:chgData name="Joana ISTE" userId="690a906a-2e94-4c87-80dd-d20cdaa76009" providerId="ADAL" clId="{D7ED96F9-4E0B-45DC-B921-D745D87D5076}" dt="2022-08-11T09:19:09.850" v="1759" actId="164"/>
        <pc:sldMkLst>
          <pc:docMk/>
          <pc:sldMk cId="2282009086" sldId="273"/>
        </pc:sldMkLst>
        <pc:spChg chg="mod">
          <ac:chgData name="Joana ISTE" userId="690a906a-2e94-4c87-80dd-d20cdaa76009" providerId="ADAL" clId="{D7ED96F9-4E0B-45DC-B921-D745D87D5076}" dt="2022-08-11T09:15:54.315" v="1639" actId="20577"/>
          <ac:spMkLst>
            <pc:docMk/>
            <pc:sldMk cId="2282009086" sldId="273"/>
            <ac:spMk id="2" creationId="{AC54024B-C9E1-B49A-414C-89D3DF12C6D0}"/>
          </ac:spMkLst>
        </pc:spChg>
        <pc:spChg chg="mod">
          <ac:chgData name="Joana ISTE" userId="690a906a-2e94-4c87-80dd-d20cdaa76009" providerId="ADAL" clId="{D7ED96F9-4E0B-45DC-B921-D745D87D5076}" dt="2022-08-11T09:15:59.357" v="1646" actId="20577"/>
          <ac:spMkLst>
            <pc:docMk/>
            <pc:sldMk cId="2282009086" sldId="273"/>
            <ac:spMk id="6" creationId="{C3104367-C7F0-3A78-AC09-8CEF3B2480FA}"/>
          </ac:spMkLst>
        </pc:spChg>
        <pc:spChg chg="mod topLvl">
          <ac:chgData name="Joana ISTE" userId="690a906a-2e94-4c87-80dd-d20cdaa76009" providerId="ADAL" clId="{D7ED96F9-4E0B-45DC-B921-D745D87D5076}" dt="2022-08-11T09:19:09.850" v="1759" actId="164"/>
          <ac:spMkLst>
            <pc:docMk/>
            <pc:sldMk cId="2282009086" sldId="273"/>
            <ac:spMk id="21" creationId="{D2D5FD5D-8936-4EF1-BA9E-A8FB44C6949F}"/>
          </ac:spMkLst>
        </pc:spChg>
        <pc:spChg chg="mod topLvl">
          <ac:chgData name="Joana ISTE" userId="690a906a-2e94-4c87-80dd-d20cdaa76009" providerId="ADAL" clId="{D7ED96F9-4E0B-45DC-B921-D745D87D5076}" dt="2022-08-11T09:19:09.850" v="1759" actId="164"/>
          <ac:spMkLst>
            <pc:docMk/>
            <pc:sldMk cId="2282009086" sldId="273"/>
            <ac:spMk id="22" creationId="{2942117B-3C0F-4EDF-8BDA-087FF8261ED9}"/>
          </ac:spMkLst>
        </pc:spChg>
        <pc:spChg chg="mod topLvl">
          <ac:chgData name="Joana ISTE" userId="690a906a-2e94-4c87-80dd-d20cdaa76009" providerId="ADAL" clId="{D7ED96F9-4E0B-45DC-B921-D745D87D5076}" dt="2022-08-11T09:19:09.850" v="1759" actId="164"/>
          <ac:spMkLst>
            <pc:docMk/>
            <pc:sldMk cId="2282009086" sldId="273"/>
            <ac:spMk id="23" creationId="{C290EE33-2673-48DA-BB88-A45EBAB48B2F}"/>
          </ac:spMkLst>
        </pc:spChg>
        <pc:spChg chg="mod topLvl">
          <ac:chgData name="Joana ISTE" userId="690a906a-2e94-4c87-80dd-d20cdaa76009" providerId="ADAL" clId="{D7ED96F9-4E0B-45DC-B921-D745D87D5076}" dt="2022-08-11T09:19:09.850" v="1759" actId="164"/>
          <ac:spMkLst>
            <pc:docMk/>
            <pc:sldMk cId="2282009086" sldId="273"/>
            <ac:spMk id="24" creationId="{73B9143C-3A4B-4A4C-8E4D-F668B291AD81}"/>
          </ac:spMkLst>
        </pc:spChg>
        <pc:spChg chg="mod topLvl">
          <ac:chgData name="Joana ISTE" userId="690a906a-2e94-4c87-80dd-d20cdaa76009" providerId="ADAL" clId="{D7ED96F9-4E0B-45DC-B921-D745D87D5076}" dt="2022-08-11T09:19:09.850" v="1759" actId="164"/>
          <ac:spMkLst>
            <pc:docMk/>
            <pc:sldMk cId="2282009086" sldId="273"/>
            <ac:spMk id="25" creationId="{507E04F4-B168-45A4-84F1-3BE4AD424D14}"/>
          </ac:spMkLst>
        </pc:spChg>
        <pc:spChg chg="mod topLvl">
          <ac:chgData name="Joana ISTE" userId="690a906a-2e94-4c87-80dd-d20cdaa76009" providerId="ADAL" clId="{D7ED96F9-4E0B-45DC-B921-D745D87D5076}" dt="2022-08-11T09:19:09.850" v="1759" actId="164"/>
          <ac:spMkLst>
            <pc:docMk/>
            <pc:sldMk cId="2282009086" sldId="273"/>
            <ac:spMk id="26" creationId="{2D2E140B-A6BE-4253-8144-463AB589CE42}"/>
          </ac:spMkLst>
        </pc:spChg>
        <pc:spChg chg="mod topLvl">
          <ac:chgData name="Joana ISTE" userId="690a906a-2e94-4c87-80dd-d20cdaa76009" providerId="ADAL" clId="{D7ED96F9-4E0B-45DC-B921-D745D87D5076}" dt="2022-08-11T09:19:09.850" v="1759" actId="164"/>
          <ac:spMkLst>
            <pc:docMk/>
            <pc:sldMk cId="2282009086" sldId="273"/>
            <ac:spMk id="27" creationId="{28DC72B6-849A-487B-A451-31A1CFA2799D}"/>
          </ac:spMkLst>
        </pc:spChg>
        <pc:grpChg chg="add mod">
          <ac:chgData name="Joana ISTE" userId="690a906a-2e94-4c87-80dd-d20cdaa76009" providerId="ADAL" clId="{D7ED96F9-4E0B-45DC-B921-D745D87D5076}" dt="2022-08-11T09:19:09.850" v="1759" actId="164"/>
          <ac:grpSpMkLst>
            <pc:docMk/>
            <pc:sldMk cId="2282009086" sldId="273"/>
            <ac:grpSpMk id="12" creationId="{67E56AB7-E8E4-48B9-9FC4-8E12230CD1B1}"/>
          </ac:grpSpMkLst>
        </pc:grpChg>
        <pc:grpChg chg="del">
          <ac:chgData name="Joana ISTE" userId="690a906a-2e94-4c87-80dd-d20cdaa76009" providerId="ADAL" clId="{D7ED96F9-4E0B-45DC-B921-D745D87D5076}" dt="2022-08-11T09:17:39.435" v="1657" actId="165"/>
          <ac:grpSpMkLst>
            <pc:docMk/>
            <pc:sldMk cId="2282009086" sldId="273"/>
            <ac:grpSpMk id="19" creationId="{7CD3B5BB-C4A6-498B-BE66-5931A72C4F05}"/>
          </ac:grpSpMkLst>
        </pc:grpChg>
        <pc:picChg chg="add del mod">
          <ac:chgData name="Joana ISTE" userId="690a906a-2e94-4c87-80dd-d20cdaa76009" providerId="ADAL" clId="{D7ED96F9-4E0B-45DC-B921-D745D87D5076}" dt="2022-08-11T09:17:10.643" v="1652" actId="478"/>
          <ac:picMkLst>
            <pc:docMk/>
            <pc:sldMk cId="2282009086" sldId="273"/>
            <ac:picMk id="7" creationId="{364C953F-1D7A-4871-9ACC-24D97A0339AE}"/>
          </ac:picMkLst>
        </pc:picChg>
        <pc:picChg chg="add mod">
          <ac:chgData name="Joana ISTE" userId="690a906a-2e94-4c87-80dd-d20cdaa76009" providerId="ADAL" clId="{D7ED96F9-4E0B-45DC-B921-D745D87D5076}" dt="2022-08-11T09:17:18.584" v="1656" actId="1076"/>
          <ac:picMkLst>
            <pc:docMk/>
            <pc:sldMk cId="2282009086" sldId="273"/>
            <ac:picMk id="9" creationId="{DA663094-68C5-4C53-AC92-2FC4DDF7FB7A}"/>
          </ac:picMkLst>
        </pc:picChg>
        <pc:picChg chg="add mod ord">
          <ac:chgData name="Joana ISTE" userId="690a906a-2e94-4c87-80dd-d20cdaa76009" providerId="ADAL" clId="{D7ED96F9-4E0B-45DC-B921-D745D87D5076}" dt="2022-08-11T09:19:09.850" v="1759" actId="164"/>
          <ac:picMkLst>
            <pc:docMk/>
            <pc:sldMk cId="2282009086" sldId="273"/>
            <ac:picMk id="11" creationId="{CD24FDE7-6DCD-4241-913A-02ECE501AA9F}"/>
          </ac:picMkLst>
        </pc:picChg>
        <pc:picChg chg="del">
          <ac:chgData name="Joana ISTE" userId="690a906a-2e94-4c87-80dd-d20cdaa76009" providerId="ADAL" clId="{D7ED96F9-4E0B-45DC-B921-D745D87D5076}" dt="2022-08-11T09:16:51.530" v="1651" actId="478"/>
          <ac:picMkLst>
            <pc:docMk/>
            <pc:sldMk cId="2282009086" sldId="273"/>
            <ac:picMk id="18" creationId="{035090FE-FAAC-4822-B1FC-3E0E91738AB7}"/>
          </ac:picMkLst>
        </pc:picChg>
        <pc:picChg chg="del mod topLvl">
          <ac:chgData name="Joana ISTE" userId="690a906a-2e94-4c87-80dd-d20cdaa76009" providerId="ADAL" clId="{D7ED96F9-4E0B-45DC-B921-D745D87D5076}" dt="2022-08-11T09:17:42.363" v="1658" actId="478"/>
          <ac:picMkLst>
            <pc:docMk/>
            <pc:sldMk cId="2282009086" sldId="273"/>
            <ac:picMk id="20" creationId="{5C5B1954-335A-42C2-9640-F4AB10496317}"/>
          </ac:picMkLst>
        </pc:picChg>
      </pc:sldChg>
      <pc:sldChg chg="addSp delSp modSp add mod ord">
        <pc:chgData name="Joana ISTE" userId="690a906a-2e94-4c87-80dd-d20cdaa76009" providerId="ADAL" clId="{D7ED96F9-4E0B-45DC-B921-D745D87D5076}" dt="2022-08-11T09:28:33.361" v="1983" actId="1076"/>
        <pc:sldMkLst>
          <pc:docMk/>
          <pc:sldMk cId="2480129521" sldId="274"/>
        </pc:sldMkLst>
        <pc:spChg chg="mod">
          <ac:chgData name="Joana ISTE" userId="690a906a-2e94-4c87-80dd-d20cdaa76009" providerId="ADAL" clId="{D7ED96F9-4E0B-45DC-B921-D745D87D5076}" dt="2022-08-11T09:20:23.221" v="1769" actId="20577"/>
          <ac:spMkLst>
            <pc:docMk/>
            <pc:sldMk cId="2480129521" sldId="274"/>
            <ac:spMk id="2" creationId="{AC54024B-C9E1-B49A-414C-89D3DF12C6D0}"/>
          </ac:spMkLst>
        </pc:spChg>
        <pc:spChg chg="mod">
          <ac:chgData name="Joana ISTE" userId="690a906a-2e94-4c87-80dd-d20cdaa76009" providerId="ADAL" clId="{D7ED96F9-4E0B-45DC-B921-D745D87D5076}" dt="2022-08-11T09:24:55.952" v="1926" actId="20577"/>
          <ac:spMkLst>
            <pc:docMk/>
            <pc:sldMk cId="2480129521" sldId="274"/>
            <ac:spMk id="6" creationId="{C3104367-C7F0-3A78-AC09-8CEF3B2480FA}"/>
          </ac:spMkLst>
        </pc:spChg>
        <pc:spChg chg="add mod">
          <ac:chgData name="Joana ISTE" userId="690a906a-2e94-4c87-80dd-d20cdaa76009" providerId="ADAL" clId="{D7ED96F9-4E0B-45DC-B921-D745D87D5076}" dt="2022-08-11T09:27:19.074" v="1950" actId="208"/>
          <ac:spMkLst>
            <pc:docMk/>
            <pc:sldMk cId="2480129521" sldId="274"/>
            <ac:spMk id="15" creationId="{E2833332-200D-4D13-B0F9-C4965116C0EA}"/>
          </ac:spMkLst>
        </pc:spChg>
        <pc:spChg chg="add mod">
          <ac:chgData name="Joana ISTE" userId="690a906a-2e94-4c87-80dd-d20cdaa76009" providerId="ADAL" clId="{D7ED96F9-4E0B-45DC-B921-D745D87D5076}" dt="2022-08-11T09:27:21.720" v="1951" actId="208"/>
          <ac:spMkLst>
            <pc:docMk/>
            <pc:sldMk cId="2480129521" sldId="274"/>
            <ac:spMk id="20" creationId="{D6877D34-A434-456B-9C7B-BBAB7355EB58}"/>
          </ac:spMkLst>
        </pc:spChg>
        <pc:spChg chg="add mod">
          <ac:chgData name="Joana ISTE" userId="690a906a-2e94-4c87-80dd-d20cdaa76009" providerId="ADAL" clId="{D7ED96F9-4E0B-45DC-B921-D745D87D5076}" dt="2022-08-11T09:27:31.023" v="1954" actId="14100"/>
          <ac:spMkLst>
            <pc:docMk/>
            <pc:sldMk cId="2480129521" sldId="274"/>
            <ac:spMk id="22" creationId="{E1C8760D-DA4E-41AC-A01E-DACDEC6F29CF}"/>
          </ac:spMkLst>
        </pc:spChg>
        <pc:spChg chg="add mod">
          <ac:chgData name="Joana ISTE" userId="690a906a-2e94-4c87-80dd-d20cdaa76009" providerId="ADAL" clId="{D7ED96F9-4E0B-45DC-B921-D745D87D5076}" dt="2022-08-11T09:27:36.624" v="1956" actId="1076"/>
          <ac:spMkLst>
            <pc:docMk/>
            <pc:sldMk cId="2480129521" sldId="274"/>
            <ac:spMk id="23" creationId="{212910F2-4FD8-4A7A-8EDE-75DA9985EDDE}"/>
          </ac:spMkLst>
        </pc:spChg>
        <pc:spChg chg="add del mod">
          <ac:chgData name="Joana ISTE" userId="690a906a-2e94-4c87-80dd-d20cdaa76009" providerId="ADAL" clId="{D7ED96F9-4E0B-45DC-B921-D745D87D5076}" dt="2022-08-11T09:28:29.788" v="1981" actId="478"/>
          <ac:spMkLst>
            <pc:docMk/>
            <pc:sldMk cId="2480129521" sldId="274"/>
            <ac:spMk id="24" creationId="{271342BA-26A0-49D4-A36D-A8945F0B6E54}"/>
          </ac:spMkLst>
        </pc:spChg>
        <pc:spChg chg="add mod">
          <ac:chgData name="Joana ISTE" userId="690a906a-2e94-4c87-80dd-d20cdaa76009" providerId="ADAL" clId="{D7ED96F9-4E0B-45DC-B921-D745D87D5076}" dt="2022-08-11T09:28:12.776" v="1972" actId="14100"/>
          <ac:spMkLst>
            <pc:docMk/>
            <pc:sldMk cId="2480129521" sldId="274"/>
            <ac:spMk id="25" creationId="{624BC2AE-2F3F-4536-BABF-4B337E3ABC19}"/>
          </ac:spMkLst>
        </pc:spChg>
        <pc:spChg chg="add mod">
          <ac:chgData name="Joana ISTE" userId="690a906a-2e94-4c87-80dd-d20cdaa76009" providerId="ADAL" clId="{D7ED96F9-4E0B-45DC-B921-D745D87D5076}" dt="2022-08-11T09:28:33.361" v="1983" actId="1076"/>
          <ac:spMkLst>
            <pc:docMk/>
            <pc:sldMk cId="2480129521" sldId="274"/>
            <ac:spMk id="26" creationId="{C82CF287-F1B3-4DFC-92EB-5DCD59285AA8}"/>
          </ac:spMkLst>
        </pc:spChg>
        <pc:grpChg chg="del">
          <ac:chgData name="Joana ISTE" userId="690a906a-2e94-4c87-80dd-d20cdaa76009" providerId="ADAL" clId="{D7ED96F9-4E0B-45DC-B921-D745D87D5076}" dt="2022-08-11T09:21:40.668" v="1791" actId="478"/>
          <ac:grpSpMkLst>
            <pc:docMk/>
            <pc:sldMk cId="2480129521" sldId="274"/>
            <ac:grpSpMk id="31" creationId="{11C0E04A-CBD1-4FBA-8955-1991DB0A04C4}"/>
          </ac:grpSpMkLst>
        </pc:grpChg>
        <pc:picChg chg="add del mod">
          <ac:chgData name="Joana ISTE" userId="690a906a-2e94-4c87-80dd-d20cdaa76009" providerId="ADAL" clId="{D7ED96F9-4E0B-45DC-B921-D745D87D5076}" dt="2022-08-11T09:25:58.958" v="1930" actId="478"/>
          <ac:picMkLst>
            <pc:docMk/>
            <pc:sldMk cId="2480129521" sldId="274"/>
            <ac:picMk id="7" creationId="{96BC452C-4D0C-46EB-8B29-FDA004C2E5C5}"/>
          </ac:picMkLst>
        </pc:picChg>
        <pc:picChg chg="del">
          <ac:chgData name="Joana ISTE" userId="690a906a-2e94-4c87-80dd-d20cdaa76009" providerId="ADAL" clId="{D7ED96F9-4E0B-45DC-B921-D745D87D5076}" dt="2022-08-11T09:21:33.572" v="1790" actId="478"/>
          <ac:picMkLst>
            <pc:docMk/>
            <pc:sldMk cId="2480129521" sldId="274"/>
            <ac:picMk id="8" creationId="{06DEBF9E-4284-4D34-948B-EF255B654E72}"/>
          </ac:picMkLst>
        </pc:picChg>
        <pc:picChg chg="add mod">
          <ac:chgData name="Joana ISTE" userId="690a906a-2e94-4c87-80dd-d20cdaa76009" providerId="ADAL" clId="{D7ED96F9-4E0B-45DC-B921-D745D87D5076}" dt="2022-08-11T09:26:31.310" v="1939" actId="1076"/>
          <ac:picMkLst>
            <pc:docMk/>
            <pc:sldMk cId="2480129521" sldId="274"/>
            <ac:picMk id="11" creationId="{87C53B79-2239-4CAC-8385-82DF32C89906}"/>
          </ac:picMkLst>
        </pc:picChg>
        <pc:picChg chg="add mod">
          <ac:chgData name="Joana ISTE" userId="690a906a-2e94-4c87-80dd-d20cdaa76009" providerId="ADAL" clId="{D7ED96F9-4E0B-45DC-B921-D745D87D5076}" dt="2022-08-11T09:26:32.750" v="1940" actId="1076"/>
          <ac:picMkLst>
            <pc:docMk/>
            <pc:sldMk cId="2480129521" sldId="274"/>
            <ac:picMk id="14" creationId="{440CF4CB-5EF0-4074-A49A-CF752CF53190}"/>
          </ac:picMkLst>
        </pc:picChg>
      </pc:sldChg>
      <pc:sldChg chg="modSp add mod ord">
        <pc:chgData name="Joana ISTE" userId="690a906a-2e94-4c87-80dd-d20cdaa76009" providerId="ADAL" clId="{D7ED96F9-4E0B-45DC-B921-D745D87D5076}" dt="2022-08-11T09:31:25.841" v="2070" actId="1076"/>
        <pc:sldMkLst>
          <pc:docMk/>
          <pc:sldMk cId="1114175553" sldId="275"/>
        </pc:sldMkLst>
        <pc:spChg chg="mod">
          <ac:chgData name="Joana ISTE" userId="690a906a-2e94-4c87-80dd-d20cdaa76009" providerId="ADAL" clId="{D7ED96F9-4E0B-45DC-B921-D745D87D5076}" dt="2022-08-11T09:29:57.445" v="1993" actId="20577"/>
          <ac:spMkLst>
            <pc:docMk/>
            <pc:sldMk cId="1114175553" sldId="275"/>
            <ac:spMk id="2" creationId="{AC54024B-C9E1-B49A-414C-89D3DF12C6D0}"/>
          </ac:spMkLst>
        </pc:spChg>
        <pc:spChg chg="mod">
          <ac:chgData name="Joana ISTE" userId="690a906a-2e94-4c87-80dd-d20cdaa76009" providerId="ADAL" clId="{D7ED96F9-4E0B-45DC-B921-D745D87D5076}" dt="2022-08-11T09:31:23.726" v="2069" actId="6549"/>
          <ac:spMkLst>
            <pc:docMk/>
            <pc:sldMk cId="1114175553" sldId="275"/>
            <ac:spMk id="6" creationId="{C3104367-C7F0-3A78-AC09-8CEF3B2480FA}"/>
          </ac:spMkLst>
        </pc:spChg>
        <pc:picChg chg="mod">
          <ac:chgData name="Joana ISTE" userId="690a906a-2e94-4c87-80dd-d20cdaa76009" providerId="ADAL" clId="{D7ED96F9-4E0B-45DC-B921-D745D87D5076}" dt="2022-08-11T09:31:25.841" v="2070" actId="1076"/>
          <ac:picMkLst>
            <pc:docMk/>
            <pc:sldMk cId="1114175553" sldId="275"/>
            <ac:picMk id="24" creationId="{61A34C4D-1BAA-422C-B1AB-ADE854939852}"/>
          </ac:picMkLst>
        </pc:picChg>
      </pc:sldChg>
      <pc:sldChg chg="modSp add mod">
        <pc:chgData name="Joana ISTE" userId="690a906a-2e94-4c87-80dd-d20cdaa76009" providerId="ADAL" clId="{D7ED96F9-4E0B-45DC-B921-D745D87D5076}" dt="2022-08-11T09:45:41.435" v="2639" actId="20577"/>
        <pc:sldMkLst>
          <pc:docMk/>
          <pc:sldMk cId="1886325016" sldId="276"/>
        </pc:sldMkLst>
        <pc:spChg chg="mod">
          <ac:chgData name="Joana ISTE" userId="690a906a-2e94-4c87-80dd-d20cdaa76009" providerId="ADAL" clId="{D7ED96F9-4E0B-45DC-B921-D745D87D5076}" dt="2022-08-11T09:45:21.820" v="2621" actId="20577"/>
          <ac:spMkLst>
            <pc:docMk/>
            <pc:sldMk cId="1886325016" sldId="276"/>
            <ac:spMk id="2" creationId="{AC54024B-C9E1-B49A-414C-89D3DF12C6D0}"/>
          </ac:spMkLst>
        </pc:spChg>
        <pc:spChg chg="mod">
          <ac:chgData name="Joana ISTE" userId="690a906a-2e94-4c87-80dd-d20cdaa76009" providerId="ADAL" clId="{D7ED96F9-4E0B-45DC-B921-D745D87D5076}" dt="2022-08-11T09:45:41.435" v="2639" actId="20577"/>
          <ac:spMkLst>
            <pc:docMk/>
            <pc:sldMk cId="1886325016" sldId="276"/>
            <ac:spMk id="6" creationId="{C3104367-C7F0-3A78-AC09-8CEF3B2480FA}"/>
          </ac:spMkLst>
        </pc:spChg>
      </pc:sldChg>
      <pc:sldChg chg="add del">
        <pc:chgData name="Joana ISTE" userId="690a906a-2e94-4c87-80dd-d20cdaa76009" providerId="ADAL" clId="{D7ED96F9-4E0B-45DC-B921-D745D87D5076}" dt="2022-08-11T09:31:44.965" v="2072" actId="47"/>
        <pc:sldMkLst>
          <pc:docMk/>
          <pc:sldMk cId="3089977121" sldId="276"/>
        </pc:sldMkLst>
      </pc:sldChg>
      <pc:sldChg chg="add">
        <pc:chgData name="Joana ISTE" userId="690a906a-2e94-4c87-80dd-d20cdaa76009" providerId="ADAL" clId="{D7ED96F9-4E0B-45DC-B921-D745D87D5076}" dt="2022-08-11T09:46:04.663" v="2640"/>
        <pc:sldMkLst>
          <pc:docMk/>
          <pc:sldMk cId="909620696" sldId="277"/>
        </pc:sldMkLst>
      </pc:sldChg>
    </pc:docChg>
  </pc:docChgLst>
  <pc:docChgLst>
    <pc:chgData name="Joana ISTE" userId="690a906a-2e94-4c87-80dd-d20cdaa76009" providerId="ADAL" clId="{DA95912D-AB30-4148-813B-D6B84D8E3BC7}"/>
    <pc:docChg chg="modSld">
      <pc:chgData name="Joana ISTE" userId="690a906a-2e94-4c87-80dd-d20cdaa76009" providerId="ADAL" clId="{DA95912D-AB30-4148-813B-D6B84D8E3BC7}" dt="2022-12-01T15:27:44.352" v="10" actId="20577"/>
      <pc:docMkLst>
        <pc:docMk/>
      </pc:docMkLst>
      <pc:sldChg chg="modSp mod">
        <pc:chgData name="Joana ISTE" userId="690a906a-2e94-4c87-80dd-d20cdaa76009" providerId="ADAL" clId="{DA95912D-AB30-4148-813B-D6B84D8E3BC7}" dt="2022-12-01T15:27:44.352" v="10" actId="20577"/>
        <pc:sldMkLst>
          <pc:docMk/>
          <pc:sldMk cId="2649166511" sldId="259"/>
        </pc:sldMkLst>
        <pc:spChg chg="mod">
          <ac:chgData name="Joana ISTE" userId="690a906a-2e94-4c87-80dd-d20cdaa76009" providerId="ADAL" clId="{DA95912D-AB30-4148-813B-D6B84D8E3BC7}" dt="2022-12-01T15:27:44.352" v="10" actId="20577"/>
          <ac:spMkLst>
            <pc:docMk/>
            <pc:sldMk cId="2649166511" sldId="259"/>
            <ac:spMk id="6" creationId="{C3104367-C7F0-3A78-AC09-8CEF3B2480FA}"/>
          </ac:spMkLst>
        </pc:spChg>
      </pc:sldChg>
    </pc:docChg>
  </pc:docChgLst>
  <pc:docChgLst>
    <pc:chgData name="Joana ISTE" userId="690a906a-2e94-4c87-80dd-d20cdaa76009" providerId="ADAL" clId="{0CABE6D9-578D-4143-B8AC-91645457E3DE}"/>
    <pc:docChg chg="undo custSel addSld modSld">
      <pc:chgData name="Joana ISTE" userId="690a906a-2e94-4c87-80dd-d20cdaa76009" providerId="ADAL" clId="{0CABE6D9-578D-4143-B8AC-91645457E3DE}" dt="2022-08-10T15:32:25.920" v="214" actId="20577"/>
      <pc:docMkLst>
        <pc:docMk/>
      </pc:docMkLst>
      <pc:sldChg chg="modSp mod">
        <pc:chgData name="Joana ISTE" userId="690a906a-2e94-4c87-80dd-d20cdaa76009" providerId="ADAL" clId="{0CABE6D9-578D-4143-B8AC-91645457E3DE}" dt="2022-08-10T15:24:50.774" v="38" actId="20577"/>
        <pc:sldMkLst>
          <pc:docMk/>
          <pc:sldMk cId="2649166511" sldId="259"/>
        </pc:sldMkLst>
        <pc:spChg chg="mod">
          <ac:chgData name="Joana ISTE" userId="690a906a-2e94-4c87-80dd-d20cdaa76009" providerId="ADAL" clId="{0CABE6D9-578D-4143-B8AC-91645457E3DE}" dt="2022-08-10T15:24:50.774" v="38" actId="20577"/>
          <ac:spMkLst>
            <pc:docMk/>
            <pc:sldMk cId="2649166511" sldId="259"/>
            <ac:spMk id="6" creationId="{C3104367-C7F0-3A78-AC09-8CEF3B2480FA}"/>
          </ac:spMkLst>
        </pc:spChg>
      </pc:sldChg>
      <pc:sldChg chg="modSp">
        <pc:chgData name="Joana ISTE" userId="690a906a-2e94-4c87-80dd-d20cdaa76009" providerId="ADAL" clId="{0CABE6D9-578D-4143-B8AC-91645457E3DE}" dt="2022-08-10T15:25:07.425" v="39" actId="14100"/>
        <pc:sldMkLst>
          <pc:docMk/>
          <pc:sldMk cId="346934428" sldId="260"/>
        </pc:sldMkLst>
        <pc:spChg chg="mod">
          <ac:chgData name="Joana ISTE" userId="690a906a-2e94-4c87-80dd-d20cdaa76009" providerId="ADAL" clId="{0CABE6D9-578D-4143-B8AC-91645457E3DE}" dt="2022-08-10T15:25:07.425" v="39" actId="14100"/>
          <ac:spMkLst>
            <pc:docMk/>
            <pc:sldMk cId="346934428" sldId="260"/>
            <ac:spMk id="6" creationId="{C3104367-C7F0-3A78-AC09-8CEF3B2480FA}"/>
          </ac:spMkLst>
        </pc:spChg>
      </pc:sldChg>
      <pc:sldChg chg="addSp delSp modSp mod">
        <pc:chgData name="Joana ISTE" userId="690a906a-2e94-4c87-80dd-d20cdaa76009" providerId="ADAL" clId="{0CABE6D9-578D-4143-B8AC-91645457E3DE}" dt="2022-08-10T15:32:25.920" v="214" actId="20577"/>
        <pc:sldMkLst>
          <pc:docMk/>
          <pc:sldMk cId="3087256669" sldId="262"/>
        </pc:sldMkLst>
        <pc:spChg chg="mod">
          <ac:chgData name="Joana ISTE" userId="690a906a-2e94-4c87-80dd-d20cdaa76009" providerId="ADAL" clId="{0CABE6D9-578D-4143-B8AC-91645457E3DE}" dt="2022-08-10T15:25:35.194" v="63" actId="20577"/>
          <ac:spMkLst>
            <pc:docMk/>
            <pc:sldMk cId="3087256669" sldId="262"/>
            <ac:spMk id="2" creationId="{AC54024B-C9E1-B49A-414C-89D3DF12C6D0}"/>
          </ac:spMkLst>
        </pc:spChg>
        <pc:spChg chg="mod">
          <ac:chgData name="Joana ISTE" userId="690a906a-2e94-4c87-80dd-d20cdaa76009" providerId="ADAL" clId="{0CABE6D9-578D-4143-B8AC-91645457E3DE}" dt="2022-08-10T15:32:25.920" v="214" actId="20577"/>
          <ac:spMkLst>
            <pc:docMk/>
            <pc:sldMk cId="3087256669" sldId="262"/>
            <ac:spMk id="6" creationId="{C3104367-C7F0-3A78-AC09-8CEF3B2480FA}"/>
          </ac:spMkLst>
        </pc:spChg>
        <pc:spChg chg="del">
          <ac:chgData name="Joana ISTE" userId="690a906a-2e94-4c87-80dd-d20cdaa76009" providerId="ADAL" clId="{0CABE6D9-578D-4143-B8AC-91645457E3DE}" dt="2022-08-10T15:25:24.662" v="44" actId="478"/>
          <ac:spMkLst>
            <pc:docMk/>
            <pc:sldMk cId="3087256669" sldId="262"/>
            <ac:spMk id="13" creationId="{148D2843-F8D4-E57B-D79A-4E3F49C74621}"/>
          </ac:spMkLst>
        </pc:spChg>
        <pc:picChg chg="add mod">
          <ac:chgData name="Joana ISTE" userId="690a906a-2e94-4c87-80dd-d20cdaa76009" providerId="ADAL" clId="{0CABE6D9-578D-4143-B8AC-91645457E3DE}" dt="2022-08-10T15:27:28.984" v="131" actId="1076"/>
          <ac:picMkLst>
            <pc:docMk/>
            <pc:sldMk cId="3087256669" sldId="262"/>
            <ac:picMk id="8" creationId="{51723E97-6230-36F0-2CB2-8FA89613D657}"/>
          </ac:picMkLst>
        </pc:picChg>
        <pc:picChg chg="add del mod">
          <ac:chgData name="Joana ISTE" userId="690a906a-2e94-4c87-80dd-d20cdaa76009" providerId="ADAL" clId="{0CABE6D9-578D-4143-B8AC-91645457E3DE}" dt="2022-08-10T15:29:12.314" v="153" actId="478"/>
          <ac:picMkLst>
            <pc:docMk/>
            <pc:sldMk cId="3087256669" sldId="262"/>
            <ac:picMk id="10" creationId="{BCA4E594-0B54-2277-990F-1C0D63295911}"/>
          </ac:picMkLst>
        </pc:picChg>
        <pc:picChg chg="del">
          <ac:chgData name="Joana ISTE" userId="690a906a-2e94-4c87-80dd-d20cdaa76009" providerId="ADAL" clId="{0CABE6D9-578D-4143-B8AC-91645457E3DE}" dt="2022-08-10T15:25:22.019" v="43" actId="478"/>
          <ac:picMkLst>
            <pc:docMk/>
            <pc:sldMk cId="3087256669" sldId="262"/>
            <ac:picMk id="12" creationId="{C9B91E4E-7290-D984-60F1-05C3381E13D1}"/>
          </ac:picMkLst>
        </pc:picChg>
      </pc:sldChg>
      <pc:sldChg chg="addSp delSp modSp add mod">
        <pc:chgData name="Joana ISTE" userId="690a906a-2e94-4c87-80dd-d20cdaa76009" providerId="ADAL" clId="{0CABE6D9-578D-4143-B8AC-91645457E3DE}" dt="2022-08-10T15:32:11.924" v="191" actId="1038"/>
        <pc:sldMkLst>
          <pc:docMk/>
          <pc:sldMk cId="55606717" sldId="263"/>
        </pc:sldMkLst>
        <pc:spChg chg="mod">
          <ac:chgData name="Joana ISTE" userId="690a906a-2e94-4c87-80dd-d20cdaa76009" providerId="ADAL" clId="{0CABE6D9-578D-4143-B8AC-91645457E3DE}" dt="2022-08-10T15:32:00.628" v="187" actId="1038"/>
          <ac:spMkLst>
            <pc:docMk/>
            <pc:sldMk cId="55606717" sldId="263"/>
            <ac:spMk id="3" creationId="{78570F16-8C79-C468-FD9F-68EBA321905D}"/>
          </ac:spMkLst>
        </pc:spChg>
        <pc:spChg chg="mod">
          <ac:chgData name="Joana ISTE" userId="690a906a-2e94-4c87-80dd-d20cdaa76009" providerId="ADAL" clId="{0CABE6D9-578D-4143-B8AC-91645457E3DE}" dt="2022-08-10T15:32:00.628" v="187" actId="1038"/>
          <ac:spMkLst>
            <pc:docMk/>
            <pc:sldMk cId="55606717" sldId="263"/>
            <ac:spMk id="4" creationId="{B174F2C9-4F8C-6EBB-DD93-BA155D07DAD6}"/>
          </ac:spMkLst>
        </pc:spChg>
        <pc:spChg chg="mod">
          <ac:chgData name="Joana ISTE" userId="690a906a-2e94-4c87-80dd-d20cdaa76009" providerId="ADAL" clId="{0CABE6D9-578D-4143-B8AC-91645457E3DE}" dt="2022-08-10T15:32:00.628" v="187" actId="1038"/>
          <ac:spMkLst>
            <pc:docMk/>
            <pc:sldMk cId="55606717" sldId="263"/>
            <ac:spMk id="5" creationId="{F2F0F9DE-0146-89EA-32B2-3B42AC307C08}"/>
          </ac:spMkLst>
        </pc:spChg>
        <pc:spChg chg="del">
          <ac:chgData name="Joana ISTE" userId="690a906a-2e94-4c87-80dd-d20cdaa76009" providerId="ADAL" clId="{0CABE6D9-578D-4143-B8AC-91645457E3DE}" dt="2022-08-10T15:28:43.252" v="147" actId="478"/>
          <ac:spMkLst>
            <pc:docMk/>
            <pc:sldMk cId="55606717" sldId="263"/>
            <ac:spMk id="6" creationId="{C3104367-C7F0-3A78-AC09-8CEF3B2480FA}"/>
          </ac:spMkLst>
        </pc:spChg>
        <pc:spChg chg="add del mod">
          <ac:chgData name="Joana ISTE" userId="690a906a-2e94-4c87-80dd-d20cdaa76009" providerId="ADAL" clId="{0CABE6D9-578D-4143-B8AC-91645457E3DE}" dt="2022-08-10T15:28:45.052" v="148" actId="478"/>
          <ac:spMkLst>
            <pc:docMk/>
            <pc:sldMk cId="55606717" sldId="263"/>
            <ac:spMk id="7" creationId="{760AFE6B-632E-56F3-E85C-F186914BDE0D}"/>
          </ac:spMkLst>
        </pc:spChg>
        <pc:spChg chg="add mod">
          <ac:chgData name="Joana ISTE" userId="690a906a-2e94-4c87-80dd-d20cdaa76009" providerId="ADAL" clId="{0CABE6D9-578D-4143-B8AC-91645457E3DE}" dt="2022-08-10T15:32:00.628" v="187" actId="1038"/>
          <ac:spMkLst>
            <pc:docMk/>
            <pc:sldMk cId="55606717" sldId="263"/>
            <ac:spMk id="9" creationId="{B73E55E4-0464-CAB8-1B81-21A29310DDB2}"/>
          </ac:spMkLst>
        </pc:spChg>
        <pc:spChg chg="add mod">
          <ac:chgData name="Joana ISTE" userId="690a906a-2e94-4c87-80dd-d20cdaa76009" providerId="ADAL" clId="{0CABE6D9-578D-4143-B8AC-91645457E3DE}" dt="2022-08-10T15:32:00.628" v="187" actId="1038"/>
          <ac:spMkLst>
            <pc:docMk/>
            <pc:sldMk cId="55606717" sldId="263"/>
            <ac:spMk id="11" creationId="{83BC5422-94FE-9874-0A0C-7F4FF6E5659B}"/>
          </ac:spMkLst>
        </pc:spChg>
        <pc:spChg chg="add mod">
          <ac:chgData name="Joana ISTE" userId="690a906a-2e94-4c87-80dd-d20cdaa76009" providerId="ADAL" clId="{0CABE6D9-578D-4143-B8AC-91645457E3DE}" dt="2022-08-10T15:32:00.628" v="187" actId="1038"/>
          <ac:spMkLst>
            <pc:docMk/>
            <pc:sldMk cId="55606717" sldId="263"/>
            <ac:spMk id="12" creationId="{4916C82D-FF5F-E13C-B037-D59E652B3D11}"/>
          </ac:spMkLst>
        </pc:spChg>
        <pc:spChg chg="add mod">
          <ac:chgData name="Joana ISTE" userId="690a906a-2e94-4c87-80dd-d20cdaa76009" providerId="ADAL" clId="{0CABE6D9-578D-4143-B8AC-91645457E3DE}" dt="2022-08-10T15:32:00.628" v="187" actId="1038"/>
          <ac:spMkLst>
            <pc:docMk/>
            <pc:sldMk cId="55606717" sldId="263"/>
            <ac:spMk id="13" creationId="{653191D4-E453-8DA0-3BF7-6A5DA594B028}"/>
          </ac:spMkLst>
        </pc:spChg>
        <pc:spChg chg="add mod">
          <ac:chgData name="Joana ISTE" userId="690a906a-2e94-4c87-80dd-d20cdaa76009" providerId="ADAL" clId="{0CABE6D9-578D-4143-B8AC-91645457E3DE}" dt="2022-08-10T15:32:00.628" v="187" actId="1038"/>
          <ac:spMkLst>
            <pc:docMk/>
            <pc:sldMk cId="55606717" sldId="263"/>
            <ac:spMk id="14" creationId="{508414FA-FA8A-E281-1BA4-FB69DF249FED}"/>
          </ac:spMkLst>
        </pc:spChg>
        <pc:picChg chg="del">
          <ac:chgData name="Joana ISTE" userId="690a906a-2e94-4c87-80dd-d20cdaa76009" providerId="ADAL" clId="{0CABE6D9-578D-4143-B8AC-91645457E3DE}" dt="2022-08-10T15:28:46.129" v="149" actId="478"/>
          <ac:picMkLst>
            <pc:docMk/>
            <pc:sldMk cId="55606717" sldId="263"/>
            <ac:picMk id="8" creationId="{51723E97-6230-36F0-2CB2-8FA89613D657}"/>
          </ac:picMkLst>
        </pc:picChg>
        <pc:picChg chg="mod ord">
          <ac:chgData name="Joana ISTE" userId="690a906a-2e94-4c87-80dd-d20cdaa76009" providerId="ADAL" clId="{0CABE6D9-578D-4143-B8AC-91645457E3DE}" dt="2022-08-10T15:32:11.924" v="191" actId="1038"/>
          <ac:picMkLst>
            <pc:docMk/>
            <pc:sldMk cId="55606717" sldId="263"/>
            <ac:picMk id="10" creationId="{BCA4E594-0B54-2277-990F-1C0D63295911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  <a:p>
            <a:pPr lvl="2"/>
            <a:r>
              <a:rPr lang="fr-FR" noProof="0"/>
              <a:t>Troisième niveau</a:t>
            </a:r>
          </a:p>
          <a:p>
            <a:pPr lvl="3"/>
            <a:r>
              <a:rPr lang="fr-FR" noProof="0"/>
              <a:t>Quatrième niveau</a:t>
            </a:r>
          </a:p>
          <a:p>
            <a:pPr lvl="4"/>
            <a:r>
              <a:rPr lang="fr-FR" noProof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fld id="{0E0349D6-4B31-43DE-9C2B-D17905950938}" type="slidenum">
              <a:rPr lang="fr-FR" sz="1200" smtClean="0"/>
              <a:pPr>
                <a:defRPr/>
              </a:pPr>
              <a:t>‹N°›</a:t>
            </a:fld>
            <a:endParaRPr lang="fr-FR" sz="1200" dirty="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  <a:endParaRPr lang="fr-FR" noProof="0" dirty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  <a:endParaRPr lang="fr-FR" noProof="0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F7FDF4A0-9BED-4AA9-AF99-57292F52D63C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Sunnikan Consulting 2022 -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9F9B7-3504-40AF-8677-557000BB076F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764A79-19F5-4E74-976A-D45F7618757E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323528" y="1844824"/>
            <a:ext cx="8134672" cy="369332"/>
          </a:xfrm>
        </p:spPr>
        <p:txBody>
          <a:bodyPr wrap="square">
            <a:spAutoFit/>
          </a:bodyPr>
          <a:lstStyle>
            <a:lvl1pPr marL="342900" indent="-342900" algn="l">
              <a:buFont typeface="+mj-lt"/>
              <a:buAutoNum type="arabicPeriod"/>
              <a:defRPr smtClean="0">
                <a:latin typeface="+mn-lt"/>
              </a:defRPr>
            </a:lvl1pPr>
          </a:lstStyle>
          <a:p>
            <a:pPr lvl="0"/>
            <a:r>
              <a:rPr lang="fr-FR" noProof="0"/>
              <a:t>Modifiez le style des sous-titres du masque</a:t>
            </a:r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323528" y="764704"/>
            <a:ext cx="8134672" cy="584775"/>
          </a:xfrm>
        </p:spPr>
        <p:txBody>
          <a:bodyPr wrap="square">
            <a:spAutoFit/>
          </a:bodyPr>
          <a:lstStyle>
            <a:lvl1pPr algn="ctr">
              <a:defRPr sz="3200" b="1" smtClean="0">
                <a:latin typeface="+mj-lt"/>
              </a:defRPr>
            </a:lvl1pPr>
          </a:lstStyle>
          <a:p>
            <a:pPr lvl="0"/>
            <a:r>
              <a:rPr lang="fr-FR" noProof="0"/>
              <a:t>Modifiez le style du titre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8197E70B-B612-451E-BA69-F82C4D39B4A7}"/>
              </a:ext>
            </a:extLst>
          </p:cNvPr>
          <p:cNvSpPr txBox="1">
            <a:spLocks/>
          </p:cNvSpPr>
          <p:nvPr userDrawn="1"/>
        </p:nvSpPr>
        <p:spPr bwMode="auto">
          <a:xfrm>
            <a:off x="323528" y="188640"/>
            <a:ext cx="734481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r>
              <a:rPr lang="fr-FR" kern="0"/>
              <a:t>Programme de la formation</a:t>
            </a:r>
          </a:p>
        </p:txBody>
      </p:sp>
      <p:sp>
        <p:nvSpPr>
          <p:cNvPr id="8" name="Espace réservé de la date 2">
            <a:extLst>
              <a:ext uri="{FF2B5EF4-FFF2-40B4-BE49-F238E27FC236}">
                <a16:creationId xmlns:a16="http://schemas.microsoft.com/office/drawing/2014/main" id="{FB2FF76F-F454-419A-B2DC-32C8DF8B5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62E1A0E8-9A58-41D7-B864-FB081513E029}" type="datetime1">
              <a:rPr lang="fr-FR" smtClean="0">
                <a:solidFill>
                  <a:prstClr val="black"/>
                </a:solidFill>
              </a:rPr>
              <a:t>11/08/2023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2" name="Espace réservé du pied de page 3">
            <a:extLst>
              <a:ext uri="{FF2B5EF4-FFF2-40B4-BE49-F238E27FC236}">
                <a16:creationId xmlns:a16="http://schemas.microsoft.com/office/drawing/2014/main" id="{8F5897A2-84F4-400E-8EEC-2C557DED21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3" name="Espace réservé du numéro de diapositive 4">
            <a:extLst>
              <a:ext uri="{FF2B5EF4-FFF2-40B4-BE49-F238E27FC236}">
                <a16:creationId xmlns:a16="http://schemas.microsoft.com/office/drawing/2014/main" id="{2677AAB2-6603-45D7-80C1-8761EB59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1671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tel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323528" y="188640"/>
            <a:ext cx="7344816" cy="492443"/>
          </a:xfrm>
          <a:solidFill>
            <a:srgbClr val="FFFFCC"/>
          </a:solidFill>
        </p:spPr>
        <p:txBody>
          <a:bodyPr/>
          <a:lstStyle>
            <a:lvl1pPr>
              <a:defRPr/>
            </a:lvl1pPr>
          </a:lstStyle>
          <a:p>
            <a:r>
              <a:rPr lang="fr-FR"/>
              <a:t>Atelier - Modifiez le style du titre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BA2250E-1D43-4198-B208-F6DAC17B2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2">
            <a:extLst>
              <a:ext uri="{FF2B5EF4-FFF2-40B4-BE49-F238E27FC236}">
                <a16:creationId xmlns:a16="http://schemas.microsoft.com/office/drawing/2014/main" id="{D68537B6-D67C-49B8-BF88-25B635773B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7BBD102E-7656-4A6F-8E52-224209B13BF1}" type="datetime1">
              <a:rPr lang="fr-FR" smtClean="0">
                <a:solidFill>
                  <a:prstClr val="black"/>
                </a:solidFill>
              </a:rPr>
              <a:t>11/08/2023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9" name="Espace réservé du pied de page 3">
            <a:extLst>
              <a:ext uri="{FF2B5EF4-FFF2-40B4-BE49-F238E27FC236}">
                <a16:creationId xmlns:a16="http://schemas.microsoft.com/office/drawing/2014/main" id="{96C41D25-FCE0-4E0B-86EF-0746A53DC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0" name="Espace réservé du numéro de diapositive 4">
            <a:extLst>
              <a:ext uri="{FF2B5EF4-FFF2-40B4-BE49-F238E27FC236}">
                <a16:creationId xmlns:a16="http://schemas.microsoft.com/office/drawing/2014/main" id="{94789DB4-1669-4C29-AE92-6121D52BC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5045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teli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 hasCustomPrompt="1"/>
          </p:nvPr>
        </p:nvSpPr>
        <p:spPr>
          <a:xfrm>
            <a:off x="673100" y="169200"/>
            <a:ext cx="6995244" cy="492443"/>
          </a:xfrm>
          <a:solidFill>
            <a:srgbClr val="FFFFCC"/>
          </a:solidFill>
          <a:ln>
            <a:solidFill>
              <a:srgbClr val="003399"/>
            </a:solidFill>
          </a:ln>
        </p:spPr>
        <p:txBody>
          <a:bodyPr/>
          <a:lstStyle>
            <a:lvl1pPr>
              <a:defRPr/>
            </a:lvl1pPr>
          </a:lstStyle>
          <a:p>
            <a:r>
              <a:rPr lang="fr-FR"/>
              <a:t>Atelier - Modifiez le style du titre</a:t>
            </a: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8BA2250E-1D43-4198-B208-F6DAC17B2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3098" y="1124744"/>
            <a:ext cx="6995245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Titre 1">
            <a:extLst>
              <a:ext uri="{FF2B5EF4-FFF2-40B4-BE49-F238E27FC236}">
                <a16:creationId xmlns:a16="http://schemas.microsoft.com/office/drawing/2014/main" id="{3CCA85CF-DAB2-44BF-A6E5-D583F2DACC3F}"/>
              </a:ext>
            </a:extLst>
          </p:cNvPr>
          <p:cNvSpPr txBox="1">
            <a:spLocks/>
          </p:cNvSpPr>
          <p:nvPr userDrawn="1"/>
        </p:nvSpPr>
        <p:spPr bwMode="auto">
          <a:xfrm rot="16200000">
            <a:off x="-2604469" y="2952000"/>
            <a:ext cx="6062695" cy="492443"/>
          </a:xfrm>
          <a:prstGeom prst="rect">
            <a:avLst/>
          </a:prstGeom>
          <a:solidFill>
            <a:srgbClr val="FFFFCC"/>
          </a:solidFill>
          <a:ln w="9525">
            <a:solidFill>
              <a:srgbClr val="0033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0">
                <a:solidFill>
                  <a:srgbClr val="1088C9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buSzPct val="350000"/>
              <a:defRPr sz="2600" b="1">
                <a:solidFill>
                  <a:srgbClr val="1088C9"/>
                </a:solidFill>
                <a:latin typeface="Calibri" pitchFamily="34" charset="0"/>
              </a:defRPr>
            </a:lvl9pPr>
          </a:lstStyle>
          <a:p>
            <a:pPr algn="ctr"/>
            <a:r>
              <a:rPr lang="fr-FR" kern="0"/>
              <a:t>Atelier - Essai Clinique "UNNIK"</a:t>
            </a:r>
          </a:p>
        </p:txBody>
      </p:sp>
      <p:sp>
        <p:nvSpPr>
          <p:cNvPr id="9" name="Espace réservé de la date 2">
            <a:extLst>
              <a:ext uri="{FF2B5EF4-FFF2-40B4-BE49-F238E27FC236}">
                <a16:creationId xmlns:a16="http://schemas.microsoft.com/office/drawing/2014/main" id="{4EE489D8-0EED-478E-8737-D3B0D5CFA6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9275" y="6381750"/>
            <a:ext cx="1917880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A7FA7785-440F-423C-A4E2-FA3249F06AE1}" type="datetime1">
              <a:rPr lang="fr-FR" smtClean="0">
                <a:solidFill>
                  <a:prstClr val="black"/>
                </a:solidFill>
              </a:rPr>
              <a:t>11/08/2023</a:t>
            </a:fld>
            <a:endParaRPr lang="fr-FR">
              <a:solidFill>
                <a:prstClr val="black"/>
              </a:solidFill>
            </a:endParaRPr>
          </a:p>
        </p:txBody>
      </p:sp>
      <p:sp>
        <p:nvSpPr>
          <p:cNvPr id="10" name="Espace réservé du pied de page 3">
            <a:extLst>
              <a:ext uri="{FF2B5EF4-FFF2-40B4-BE49-F238E27FC236}">
                <a16:creationId xmlns:a16="http://schemas.microsoft.com/office/drawing/2014/main" id="{BE172651-65CE-4E74-A419-6082C7FDC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67155" y="6381750"/>
            <a:ext cx="5494158" cy="214313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fr-FR">
                <a:solidFill>
                  <a:prstClr val="black"/>
                </a:solidFill>
              </a:rPr>
              <a:t>Sunnikan Consulting 2022 - Tous droits réservés</a:t>
            </a:r>
            <a:endParaRPr lang="fr-FR" dirty="0">
              <a:solidFill>
                <a:prstClr val="black"/>
              </a:solidFill>
            </a:endParaRPr>
          </a:p>
        </p:txBody>
      </p:sp>
      <p:sp>
        <p:nvSpPr>
          <p:cNvPr id="11" name="Espace réservé du numéro de diapositive 4">
            <a:extLst>
              <a:ext uri="{FF2B5EF4-FFF2-40B4-BE49-F238E27FC236}">
                <a16:creationId xmlns:a16="http://schemas.microsoft.com/office/drawing/2014/main" id="{245673FE-D7B0-41A7-B254-F8ACAEFD7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56550" y="6381750"/>
            <a:ext cx="514350" cy="20637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E1D61545-30E6-46C7-9396-3AB8FF037665}" type="slidenum">
              <a:rPr lang="fr-FR" smtClean="0">
                <a:solidFill>
                  <a:prstClr val="black"/>
                </a:solidFill>
              </a:rPr>
              <a:pPr/>
              <a:t>‹N°›</a:t>
            </a:fld>
            <a:endParaRPr lang="fr-F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31413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200800" cy="461665"/>
          </a:xfrm>
        </p:spPr>
        <p:txBody>
          <a:bodyPr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81F11-5A41-4CA2-A752-D28850660D96}" type="datetime1">
              <a:rPr lang="fr-FR" smtClean="0"/>
              <a:t>11/08/2023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467544" y="1124744"/>
            <a:ext cx="7200800" cy="14280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buClr>
                <a:srgbClr val="FF0000"/>
              </a:buClr>
              <a:buSzPct val="110000"/>
              <a:defRPr sz="1600"/>
            </a:lvl1pPr>
            <a:lvl2pPr algn="just">
              <a:buClr>
                <a:srgbClr val="FF0000"/>
              </a:buClr>
              <a:buSzPct val="110000"/>
              <a:defRPr sz="1500"/>
            </a:lvl2pPr>
            <a:lvl3pPr algn="just">
              <a:buClr>
                <a:srgbClr val="FF0000"/>
              </a:buClr>
              <a:buSzPct val="110000"/>
              <a:defRPr sz="1400"/>
            </a:lvl3pPr>
            <a:lvl4pPr algn="just">
              <a:buClr>
                <a:srgbClr val="FF0000"/>
              </a:buClr>
              <a:buSzPct val="110000"/>
              <a:defRPr sz="1400"/>
            </a:lvl4pPr>
            <a:lvl5pPr algn="just">
              <a:buClr>
                <a:srgbClr val="FF0000"/>
              </a:buClr>
              <a:buSzPct val="110000"/>
              <a:defRPr sz="14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581A0358-BD5C-4039-A72D-0BFFB804CB95}"/>
              </a:ext>
            </a:extLst>
          </p:cNvPr>
          <p:cNvSpPr txBox="1"/>
          <p:nvPr userDrawn="1"/>
        </p:nvSpPr>
        <p:spPr>
          <a:xfrm>
            <a:off x="-148009" y="188640"/>
            <a:ext cx="615553" cy="6407424"/>
          </a:xfrm>
          <a:prstGeom prst="rect">
            <a:avLst/>
          </a:prstGeom>
          <a:noFill/>
        </p:spPr>
        <p:txBody>
          <a:bodyPr vert="vert270" wrap="square" rtlCol="0" anchor="b">
            <a:spAutoFit/>
          </a:bodyPr>
          <a:lstStyle/>
          <a:p>
            <a:r>
              <a:rPr lang="fr-FR" sz="2800" b="1">
                <a:solidFill>
                  <a:srgbClr val="3366FF"/>
                </a:solidFill>
              </a:rPr>
              <a:t>Sunnikan - Sunnikan - Sunnikan - Sunnikan</a:t>
            </a:r>
          </a:p>
        </p:txBody>
      </p:sp>
    </p:spTree>
    <p:extLst>
      <p:ext uri="{BB962C8B-B14F-4D97-AF65-F5344CB8AC3E}">
        <p14:creationId xmlns:p14="http://schemas.microsoft.com/office/powerpoint/2010/main" val="598700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/>
              <a:t>Titre</a:t>
            </a:r>
            <a:br>
              <a:rPr lang="en-GB" dirty="0"/>
            </a:br>
            <a:endParaRPr lang="en-GB" dirty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ACA7603C-D909-4916-B2C4-AF80AFE3815B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/>
              <a:t>Sunnikan Consulting 2022 -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  <p:sldLayoutId id="2147483673" r:id="rId4"/>
    <p:sldLayoutId id="2147483672" r:id="rId5"/>
    <p:sldLayoutId id="2147483671" r:id="rId6"/>
    <p:sldLayoutId id="2147483674" r:id="rId7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266700" indent="-266700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00000"/>
        <a:buFont typeface="Arial" panose="020B0604020202020204" pitchFamily="34" charset="0"/>
        <a:buChar char="►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449263" indent="-182563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630238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801688" indent="-171450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982663" indent="-180975" algn="just" rtl="0" eaLnBrk="1" fontAlgn="base" hangingPunct="1">
        <a:spcBef>
          <a:spcPct val="20000"/>
        </a:spcBef>
        <a:spcAft>
          <a:spcPct val="0"/>
        </a:spcAft>
        <a:buClr>
          <a:srgbClr val="FF0000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13" Type="http://schemas.openxmlformats.org/officeDocument/2006/relationships/slide" Target="slide23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slide" Target="slide1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slide" Target="slide15.xml"/><Relationship Id="rId5" Type="http://schemas.openxmlformats.org/officeDocument/2006/relationships/image" Target="../media/image6.png"/><Relationship Id="rId10" Type="http://schemas.openxmlformats.org/officeDocument/2006/relationships/slide" Target="slide11.xml"/><Relationship Id="rId4" Type="http://schemas.openxmlformats.org/officeDocument/2006/relationships/image" Target="../media/image5.png"/><Relationship Id="rId9" Type="http://schemas.openxmlformats.org/officeDocument/2006/relationships/slide" Target="slide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gencia.fr/fr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>
            <a:extLst>
              <a:ext uri="{FF2B5EF4-FFF2-40B4-BE49-F238E27FC236}">
                <a16:creationId xmlns:a16="http://schemas.microsoft.com/office/drawing/2014/main" id="{293635B6-791E-4F05-87AD-69BFBCEDA5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416687"/>
            <a:ext cx="6400800" cy="701731"/>
          </a:xfrm>
        </p:spPr>
        <p:txBody>
          <a:bodyPr/>
          <a:lstStyle/>
          <a:p>
            <a:r>
              <a:rPr lang="fr-FR" dirty="0"/>
              <a:t>Joana ISTE</a:t>
            </a:r>
          </a:p>
          <a:p>
            <a:r>
              <a:rPr lang="fr-FR" dirty="0"/>
              <a:t>MAJ du 11 Août 2023</a:t>
            </a:r>
          </a:p>
        </p:txBody>
      </p:sp>
      <p:sp>
        <p:nvSpPr>
          <p:cNvPr id="3" name="Titre 2">
            <a:extLst>
              <a:ext uri="{FF2B5EF4-FFF2-40B4-BE49-F238E27FC236}">
                <a16:creationId xmlns:a16="http://schemas.microsoft.com/office/drawing/2014/main" id="{98F49D67-04EE-47F1-927F-BE0956BFE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2634089"/>
            <a:ext cx="7772400" cy="892552"/>
          </a:xfrm>
        </p:spPr>
        <p:txBody>
          <a:bodyPr/>
          <a:lstStyle/>
          <a:p>
            <a:r>
              <a:rPr lang="fr-FR" dirty="0"/>
              <a:t>EGENCIA, Guide d'utilisation</a:t>
            </a:r>
            <a:br>
              <a:rPr lang="fr-FR" dirty="0"/>
            </a:br>
            <a:r>
              <a:rPr lang="fr-FR" dirty="0"/>
              <a:t>Réservations – Déplacements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B5629A-144F-4CBE-A46E-590A4CFDC3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A2ADB8A-64F1-4A67-90BA-521CD349B950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352E4-830A-4B09-A382-97B2FB133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dirty="0"/>
              <a:t>Sunnikan Consulting 2023 - Tous droits réservés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942BE-0340-46A4-A8E4-F32F3AC1E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1</a:t>
            </a:fld>
            <a:endParaRPr lang="fr-FR" dirty="0"/>
          </a:p>
        </p:txBody>
      </p:sp>
      <p:pic>
        <p:nvPicPr>
          <p:cNvPr id="7" name="Picture 4" descr="Egencia, le spécialiste des voyages d'affaires, recrute - Egencia France">
            <a:extLst>
              <a:ext uri="{FF2B5EF4-FFF2-40B4-BE49-F238E27FC236}">
                <a16:creationId xmlns:a16="http://schemas.microsoft.com/office/drawing/2014/main" id="{F4ABD34D-E068-42BF-B110-62E0397D9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02475" cy="200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2908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6B774B1A-54A9-455D-A316-2B0BC1DC9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64BB6-E58D-4DE2-8FAA-53F89741E045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0493233-4D39-495A-B034-B7593262C2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339EA0B-3EC1-481A-B7BA-99A72DB9A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223D5D46-4BD1-4489-86A7-98A95EF528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Guide</a:t>
            </a:r>
          </a:p>
        </p:txBody>
      </p:sp>
      <mc:AlternateContent xmlns:mc="http://schemas.openxmlformats.org/markup-compatibility/2006">
        <mc:Choice xmlns:psuz="http://schemas.microsoft.com/office/powerpoint/2016/summaryzoom" Requires="psuz">
          <p:graphicFrame>
            <p:nvGraphicFramePr>
              <p:cNvPr id="6" name="Zoom de résumé 5">
                <a:extLst>
                  <a:ext uri="{FF2B5EF4-FFF2-40B4-BE49-F238E27FC236}">
                    <a16:creationId xmlns:a16="http://schemas.microsoft.com/office/drawing/2014/main" id="{9AE638AB-5427-44EF-B650-9999A41A883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18021507"/>
                  </p:ext>
                </p:extLst>
              </p:nvPr>
            </p:nvGraphicFramePr>
            <p:xfrm>
              <a:off x="323528" y="1177290"/>
              <a:ext cx="8432083" cy="5680710"/>
            </p:xfrm>
            <a:graphic>
              <a:graphicData uri="http://schemas.microsoft.com/office/powerpoint/2016/summaryzoom">
                <psuz:summaryZm>
                  <psuz:summaryZmObj sectionId="{91517C2A-6214-439D-9784-8CF797D486A5}">
                    <psuz:zmPr id="{212740F6-06D1-42A8-A723-948AB0031253}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295123" y="879896"/>
                          <a:ext cx="2529625" cy="189721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1F672F0A-E73F-4C8C-93E4-C8DCC8239197}">
                    <psuz:zmPr id="{7D9F1D33-A7B3-44EC-9089-3094F7F35B64}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2951229" y="879896"/>
                          <a:ext cx="2529625" cy="189721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F5846767-1DB3-4448-8926-4DF246B2E788}">
                    <psuz:zmPr id="{9DBEA424-D1D0-48A7-BBE3-AB4112819AC3}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607335" y="879896"/>
                          <a:ext cx="2529625" cy="189721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4C1A5D7D-1F23-47A7-A92C-603AD33F93F2}">
                    <psuz:zmPr id="{5C74BD1C-79DB-4D4B-B64E-DB69141014D8}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295123" y="2903595"/>
                          <a:ext cx="2529625" cy="189721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2BED011C-A3C7-49BE-8617-E7A6EFC2ACA8}">
                    <psuz:zmPr id="{F7761ED9-9D4D-46E0-AF06-2698E300A0CD}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2951229" y="2903595"/>
                          <a:ext cx="2529625" cy="189721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summaryZmObj sectionId="{25B84AAF-2A9C-45D0-BF01-E39BBC1E0719}">
                    <psuz:zmPr id="{31FC9082-66DC-4135-8421-BDE47AF6EB58}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5607335" y="2903595"/>
                          <a:ext cx="2529625" cy="1897218"/>
                        </a:xfrm>
                        <a:prstGeom prst="rect">
                          <a:avLst/>
                        </a:prstGeom>
                        <a:ln w="3175">
                          <a:solidFill>
                            <a:prstClr val="ltGray"/>
                          </a:solidFill>
                        </a:ln>
                      </p166:spPr>
                    </psuz:zmPr>
                  </psuz:summaryZmObj>
                  <psuz:gridLayout/>
                </psuz:summaryZm>
              </a:graphicData>
            </a:graphic>
          </p:graphicFrame>
        </mc:Choice>
        <mc:Fallback>
          <p:grpSp>
            <p:nvGrpSpPr>
              <p:cNvPr id="6" name="Zoom de résumé 5">
                <a:extLst>
                  <a:ext uri="{FF2B5EF4-FFF2-40B4-BE49-F238E27FC236}">
                    <a16:creationId xmlns:a16="http://schemas.microsoft.com/office/drawing/2014/main" id="{9AE638AB-5427-44EF-B650-9999A41A883C}"/>
                  </a:ext>
                </a:extLst>
              </p:cNvPr>
              <p:cNvGrpSpPr>
                <a:grpSpLocks noGrp="1" noUngrp="1" noRot="1" noChangeAspect="1" noMove="1" noResize="1"/>
              </p:cNvGrpSpPr>
              <p:nvPr/>
            </p:nvGrpSpPr>
            <p:grpSpPr>
              <a:xfrm>
                <a:off x="323528" y="1177290"/>
                <a:ext cx="8432083" cy="5680710"/>
                <a:chOff x="323528" y="1177290"/>
                <a:chExt cx="8432083" cy="5680710"/>
              </a:xfrm>
            </p:grpSpPr>
            <p:pic>
              <p:nvPicPr>
                <p:cNvPr id="7" name="Image 7">
                  <a:hlinkClick r:id="rId8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2"/>
                <a:stretch>
                  <a:fillRect/>
                </a:stretch>
              </p:blipFill>
              <p:spPr>
                <a:xfrm>
                  <a:off x="618651" y="2057186"/>
                  <a:ext cx="2529625" cy="189721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8" name="Image 8">
                  <a:hlinkClick r:id="rId9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3274757" y="2057186"/>
                  <a:ext cx="2529625" cy="189721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9" name="Image 9">
                  <a:hlinkClick r:id="rId10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930863" y="2057186"/>
                  <a:ext cx="2529625" cy="189721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0" name="Image 10">
                  <a:hlinkClick r:id="rId11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618651" y="4080885"/>
                  <a:ext cx="2529625" cy="189721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1" name="Image 11">
                  <a:hlinkClick r:id="rId12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3274757" y="4080885"/>
                  <a:ext cx="2529625" cy="189721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  <p:pic>
              <p:nvPicPr>
                <p:cNvPr id="12" name="Image 12">
                  <a:hlinkClick r:id="rId13" action="ppaction://hlinksldjump"/>
                </p:cNvPr>
                <p:cNvPicPr>
                  <a:picLocks noSelect="1" noRot="1" noChangeAspect="1" noMove="1" noResize="1" noEditPoints="1" noAdjustHandles="1" noChangeArrowheads="1" noChangeShapeType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5930863" y="4080885"/>
                  <a:ext cx="2529625" cy="1897218"/>
                </a:xfrm>
                <a:prstGeom prst="rect">
                  <a:avLst/>
                </a:prstGeom>
                <a:ln w="3175">
                  <a:solidFill>
                    <a:prstClr val="ltGray"/>
                  </a:solidFill>
                </a:ln>
              </p:spPr>
            </p:pic>
          </p:grpSp>
        </mc:Fallback>
      </mc:AlternateContent>
    </p:spTree>
    <p:extLst>
      <p:ext uri="{BB962C8B-B14F-4D97-AF65-F5344CB8AC3E}">
        <p14:creationId xmlns:p14="http://schemas.microsoft.com/office/powerpoint/2010/main" val="10482551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Introduction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7547DA2-926A-455A-B775-034B07795319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29674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Présentation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5189113"/>
          </a:xfrm>
        </p:spPr>
        <p:txBody>
          <a:bodyPr/>
          <a:lstStyle/>
          <a:p>
            <a:r>
              <a:rPr lang="fr-FR" dirty="0"/>
              <a:t>EGENCIA est une plateforme de réservation pour les déplacements professionnels. </a:t>
            </a:r>
          </a:p>
          <a:p>
            <a:endParaRPr lang="fr-FR" dirty="0"/>
          </a:p>
          <a:p>
            <a:r>
              <a:rPr lang="fr-FR" dirty="0"/>
              <a:t>Il est possible d’y réserver des vols, des billets de trains, des nuits d’hôtels ainsi que de la location de voitures.</a:t>
            </a:r>
          </a:p>
          <a:p>
            <a:endParaRPr lang="fr-FR" dirty="0"/>
          </a:p>
          <a:p>
            <a:r>
              <a:rPr lang="fr-FR" dirty="0"/>
              <a:t>Une fois validée, la réservation est synchronisée automatiquement sur votre calendrier OUTLOOK.</a:t>
            </a:r>
          </a:p>
          <a:p>
            <a:endParaRPr lang="fr-FR" dirty="0"/>
          </a:p>
          <a:p>
            <a:r>
              <a:rPr lang="fr-FR" dirty="0"/>
              <a:t>Le paiement se fait directement via le compte de l’entreprise.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N’oubliez pas de télécharger l’application sur votre smartphone.</a:t>
            </a:r>
          </a:p>
          <a:p>
            <a:endParaRPr lang="fr-FR" dirty="0"/>
          </a:p>
          <a:p>
            <a:r>
              <a:rPr lang="fr-FR" dirty="0"/>
              <a:t>Le </a:t>
            </a:r>
            <a:r>
              <a:rPr lang="fr-FR" dirty="0">
                <a:solidFill>
                  <a:srgbClr val="FF0000"/>
                </a:solidFill>
              </a:rPr>
              <a:t>service client d’EGENCIA </a:t>
            </a:r>
            <a:r>
              <a:rPr lang="fr-FR" dirty="0"/>
              <a:t>est joignable au </a:t>
            </a:r>
            <a:r>
              <a:rPr lang="fr-FR" b="1" dirty="0">
                <a:solidFill>
                  <a:srgbClr val="FF0000"/>
                </a:solidFill>
              </a:rPr>
              <a:t>01 57 32 98 48</a:t>
            </a:r>
            <a:r>
              <a:rPr lang="fr-FR" b="1" dirty="0"/>
              <a:t>, </a:t>
            </a:r>
            <a:r>
              <a:rPr lang="fr-FR" dirty="0"/>
              <a:t>H24, 7/7.</a:t>
            </a:r>
          </a:p>
          <a:p>
            <a:pPr>
              <a:buFontTx/>
              <a:buChar char="-"/>
            </a:pPr>
            <a:endParaRPr lang="fr-FR" dirty="0"/>
          </a:p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B83E6F2-906C-4350-81CA-E42234ADE4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E5BD0-BE5C-44A4-B68B-6DE17DAEFECB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9166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C9B91E4E-7290-D984-60F1-05C3381E13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6380" y="2996952"/>
            <a:ext cx="3839111" cy="221010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Connexion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488832" cy="4302716"/>
          </a:xfrm>
        </p:spPr>
        <p:txBody>
          <a:bodyPr/>
          <a:lstStyle/>
          <a:p>
            <a:r>
              <a:rPr lang="fr-FR" dirty="0"/>
              <a:t>Connectez-vous à votre compte EGENCIA : </a:t>
            </a:r>
            <a:r>
              <a:rPr lang="fr-FR" dirty="0">
                <a:hlinkClick r:id="rId3"/>
              </a:rPr>
              <a:t>https://www.egencia.fr/fr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/>
              <a:t>en saisissant votre adresse email et votre mot de passe.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Actualiser votre profil voyageur, pour cela cliquer sur votre nom en haut à droite, puis, « Accéder au profil ».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48D2843-F8D4-E57B-D79A-4E3F49C74621}"/>
              </a:ext>
            </a:extLst>
          </p:cNvPr>
          <p:cNvSpPr/>
          <p:nvPr/>
        </p:nvSpPr>
        <p:spPr>
          <a:xfrm>
            <a:off x="3275856" y="4149080"/>
            <a:ext cx="1152128" cy="216024"/>
          </a:xfrm>
          <a:prstGeom prst="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DFB7554-B5C0-42FF-BC58-F0A4D73DF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AE892-1F0D-40FC-8D31-1C7A2B084BE0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9344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1403C23-3069-D7FA-BD81-7449F4BA9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649" y="1574409"/>
            <a:ext cx="2017442" cy="50137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Personnalisation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9" name="Espace réservé du contenu 5">
            <a:extLst>
              <a:ext uri="{FF2B5EF4-FFF2-40B4-BE49-F238E27FC236}">
                <a16:creationId xmlns:a16="http://schemas.microsoft.com/office/drawing/2014/main" id="{85495180-89E7-A2F5-12F0-3E9ABD249D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344816" cy="3028521"/>
          </a:xfrm>
        </p:spPr>
        <p:txBody>
          <a:bodyPr/>
          <a:lstStyle/>
          <a:p>
            <a:r>
              <a:rPr lang="fr-FR" dirty="0"/>
              <a:t>Saisissez les informations vous concernant :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F54DB11-FA58-0CE6-6D25-CADCF89068D1}"/>
              </a:ext>
            </a:extLst>
          </p:cNvPr>
          <p:cNvSpPr txBox="1"/>
          <p:nvPr/>
        </p:nvSpPr>
        <p:spPr>
          <a:xfrm>
            <a:off x="3143664" y="1707211"/>
            <a:ext cx="25010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Date de naissance, n° de téléphone…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58D9FB7D-A53D-D889-DD0B-64B2BBD3C505}"/>
              </a:ext>
            </a:extLst>
          </p:cNvPr>
          <p:cNvSpPr txBox="1"/>
          <p:nvPr/>
        </p:nvSpPr>
        <p:spPr>
          <a:xfrm>
            <a:off x="3143664" y="2139258"/>
            <a:ext cx="30195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Documents de voyage (n° CNI, n° passeport)</a:t>
            </a:r>
          </a:p>
        </p:txBody>
      </p:sp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B285C615-16D8-CC0D-85DA-5B652CBC2C60}"/>
              </a:ext>
            </a:extLst>
          </p:cNvPr>
          <p:cNvCxnSpPr>
            <a:cxnSpLocks/>
          </p:cNvCxnSpPr>
          <p:nvPr/>
        </p:nvCxnSpPr>
        <p:spPr>
          <a:xfrm>
            <a:off x="1953114" y="1845710"/>
            <a:ext cx="1027323" cy="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CD8A2DCD-EDEE-139D-17DA-AFCF8D9482CA}"/>
              </a:ext>
            </a:extLst>
          </p:cNvPr>
          <p:cNvCxnSpPr>
            <a:cxnSpLocks/>
          </p:cNvCxnSpPr>
          <p:nvPr/>
        </p:nvCxnSpPr>
        <p:spPr>
          <a:xfrm>
            <a:off x="1953113" y="2289373"/>
            <a:ext cx="1027323" cy="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7" name="ZoneTexte 36">
            <a:extLst>
              <a:ext uri="{FF2B5EF4-FFF2-40B4-BE49-F238E27FC236}">
                <a16:creationId xmlns:a16="http://schemas.microsoft.com/office/drawing/2014/main" id="{9D185C2F-A3CE-6987-2822-843FCD49FFC0}"/>
              </a:ext>
            </a:extLst>
          </p:cNvPr>
          <p:cNvSpPr txBox="1"/>
          <p:nvPr/>
        </p:nvSpPr>
        <p:spPr>
          <a:xfrm>
            <a:off x="3143664" y="4147568"/>
            <a:ext cx="5189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Programme de fidélité (abonnement SNCF, carte grand voyageur, </a:t>
            </a:r>
            <a:r>
              <a:rPr lang="fr-FR" dirty="0" err="1"/>
              <a:t>Flying</a:t>
            </a:r>
            <a:r>
              <a:rPr lang="fr-FR" dirty="0"/>
              <a:t> Blue, …) </a:t>
            </a:r>
          </a:p>
        </p:txBody>
      </p:sp>
      <p:cxnSp>
        <p:nvCxnSpPr>
          <p:cNvPr id="38" name="Connecteur droit avec flèche 37">
            <a:extLst>
              <a:ext uri="{FF2B5EF4-FFF2-40B4-BE49-F238E27FC236}">
                <a16:creationId xmlns:a16="http://schemas.microsoft.com/office/drawing/2014/main" id="{2F318F37-20CE-A8C5-29C2-84AAE7280243}"/>
              </a:ext>
            </a:extLst>
          </p:cNvPr>
          <p:cNvCxnSpPr>
            <a:cxnSpLocks/>
          </p:cNvCxnSpPr>
          <p:nvPr/>
        </p:nvCxnSpPr>
        <p:spPr>
          <a:xfrm>
            <a:off x="1953113" y="4297683"/>
            <a:ext cx="1027323" cy="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9" name="ZoneTexte 38">
            <a:extLst>
              <a:ext uri="{FF2B5EF4-FFF2-40B4-BE49-F238E27FC236}">
                <a16:creationId xmlns:a16="http://schemas.microsoft.com/office/drawing/2014/main" id="{BDF3FE0B-FF0B-70FA-4E72-82D1DCEC7EEF}"/>
              </a:ext>
            </a:extLst>
          </p:cNvPr>
          <p:cNvSpPr txBox="1"/>
          <p:nvPr/>
        </p:nvSpPr>
        <p:spPr>
          <a:xfrm>
            <a:off x="3143664" y="4947779"/>
            <a:ext cx="6671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Contact</a:t>
            </a:r>
          </a:p>
        </p:txBody>
      </p:sp>
      <p:cxnSp>
        <p:nvCxnSpPr>
          <p:cNvPr id="40" name="Connecteur droit avec flèche 39">
            <a:extLst>
              <a:ext uri="{FF2B5EF4-FFF2-40B4-BE49-F238E27FC236}">
                <a16:creationId xmlns:a16="http://schemas.microsoft.com/office/drawing/2014/main" id="{8977464D-D2BE-AE42-E98F-AA52BD08D6D9}"/>
              </a:ext>
            </a:extLst>
          </p:cNvPr>
          <p:cNvCxnSpPr>
            <a:cxnSpLocks/>
          </p:cNvCxnSpPr>
          <p:nvPr/>
        </p:nvCxnSpPr>
        <p:spPr>
          <a:xfrm>
            <a:off x="1953113" y="5097894"/>
            <a:ext cx="1027323" cy="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1" name="ZoneTexte 40">
            <a:extLst>
              <a:ext uri="{FF2B5EF4-FFF2-40B4-BE49-F238E27FC236}">
                <a16:creationId xmlns:a16="http://schemas.microsoft.com/office/drawing/2014/main" id="{E5877D74-05D7-C873-6CE6-754F57382114}"/>
              </a:ext>
            </a:extLst>
          </p:cNvPr>
          <p:cNvSpPr txBox="1"/>
          <p:nvPr/>
        </p:nvSpPr>
        <p:spPr>
          <a:xfrm>
            <a:off x="3143664" y="5759605"/>
            <a:ext cx="41779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Préférences de voyage (ville de départ, siège dans le train, etc…)</a:t>
            </a:r>
          </a:p>
        </p:txBody>
      </p:sp>
      <p:cxnSp>
        <p:nvCxnSpPr>
          <p:cNvPr id="42" name="Connecteur droit avec flèche 41">
            <a:extLst>
              <a:ext uri="{FF2B5EF4-FFF2-40B4-BE49-F238E27FC236}">
                <a16:creationId xmlns:a16="http://schemas.microsoft.com/office/drawing/2014/main" id="{314F6487-F4A3-460C-AC90-3A9DE13FC1CD}"/>
              </a:ext>
            </a:extLst>
          </p:cNvPr>
          <p:cNvCxnSpPr>
            <a:cxnSpLocks/>
          </p:cNvCxnSpPr>
          <p:nvPr/>
        </p:nvCxnSpPr>
        <p:spPr>
          <a:xfrm>
            <a:off x="1953113" y="5909720"/>
            <a:ext cx="1027323" cy="1"/>
          </a:xfrm>
          <a:prstGeom prst="straightConnector1">
            <a:avLst/>
          </a:prstGeom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3FCEECF-64FD-418E-9BC7-0D05132C3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97DA5-C2D1-4253-9EF3-142051B1C046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009221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Réservation : Avion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67A2EE1-6908-4347-ABA4-2CA3E1F76BE6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38479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Avion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344816" cy="3360920"/>
          </a:xfrm>
        </p:spPr>
        <p:txBody>
          <a:bodyPr/>
          <a:lstStyle/>
          <a:p>
            <a:r>
              <a:rPr lang="fr-FR" dirty="0"/>
              <a:t>Cliquer sur « Réserver » puis « Avion »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Remplir </a:t>
            </a:r>
            <a:r>
              <a:rPr lang="fr-FR"/>
              <a:t>les champs </a:t>
            </a: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723E97-6230-36F0-2CB2-8FA89613D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124745"/>
            <a:ext cx="3672842" cy="1268800"/>
          </a:xfrm>
          <a:prstGeom prst="rect">
            <a:avLst/>
          </a:prstGeom>
        </p:spPr>
      </p:pic>
      <p:grpSp>
        <p:nvGrpSpPr>
          <p:cNvPr id="9" name="Groupe 8">
            <a:extLst>
              <a:ext uri="{FF2B5EF4-FFF2-40B4-BE49-F238E27FC236}">
                <a16:creationId xmlns:a16="http://schemas.microsoft.com/office/drawing/2014/main" id="{8394BA0C-FDBA-4ED0-BC3E-1B1F1A0BA95D}"/>
              </a:ext>
            </a:extLst>
          </p:cNvPr>
          <p:cNvGrpSpPr/>
          <p:nvPr/>
        </p:nvGrpSpPr>
        <p:grpSpPr>
          <a:xfrm>
            <a:off x="1691680" y="2837207"/>
            <a:ext cx="4371481" cy="3456384"/>
            <a:chOff x="776583" y="704535"/>
            <a:chExt cx="7107785" cy="5964825"/>
          </a:xfrm>
        </p:grpSpPr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0F2F4A6-C54F-475F-A422-87E945D0C6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76583" y="704535"/>
              <a:ext cx="7107785" cy="5964825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E373838-DDB8-4627-AD2E-49890C33498F}"/>
                </a:ext>
              </a:extLst>
            </p:cNvPr>
            <p:cNvSpPr/>
            <p:nvPr/>
          </p:nvSpPr>
          <p:spPr>
            <a:xfrm>
              <a:off x="1033140" y="2996951"/>
              <a:ext cx="2016224" cy="3713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31AE0011-D6A3-42AA-B29D-D58F91517663}"/>
                </a:ext>
              </a:extLst>
            </p:cNvPr>
            <p:cNvSpPr/>
            <p:nvPr/>
          </p:nvSpPr>
          <p:spPr>
            <a:xfrm>
              <a:off x="4473786" y="2986044"/>
              <a:ext cx="2016224" cy="3713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B5D26D-3D50-4A40-9508-CBF5FA109214}"/>
                </a:ext>
              </a:extLst>
            </p:cNvPr>
            <p:cNvSpPr/>
            <p:nvPr/>
          </p:nvSpPr>
          <p:spPr>
            <a:xfrm>
              <a:off x="961132" y="3501247"/>
              <a:ext cx="1080120" cy="3713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B99E1FB-3C3A-42E7-BB24-89214EE6CF71}"/>
                </a:ext>
              </a:extLst>
            </p:cNvPr>
            <p:cNvSpPr/>
            <p:nvPr/>
          </p:nvSpPr>
          <p:spPr>
            <a:xfrm>
              <a:off x="4456747" y="3508783"/>
              <a:ext cx="1080120" cy="371399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lèche : droite 14">
              <a:extLst>
                <a:ext uri="{FF2B5EF4-FFF2-40B4-BE49-F238E27FC236}">
                  <a16:creationId xmlns:a16="http://schemas.microsoft.com/office/drawing/2014/main" id="{DA84EED1-C6A3-4FC7-9B54-70FC9CCA7D3E}"/>
                </a:ext>
              </a:extLst>
            </p:cNvPr>
            <p:cNvSpPr/>
            <p:nvPr/>
          </p:nvSpPr>
          <p:spPr>
            <a:xfrm>
              <a:off x="4633540" y="6165304"/>
              <a:ext cx="903327" cy="37139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C81C55-92BB-474C-9D72-88836CB67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67F82-3E1C-4D00-A154-AB0CE0F7ECD6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87256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Avion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8147372" cy="2973122"/>
          </a:xfrm>
        </p:spPr>
        <p:txBody>
          <a:bodyPr/>
          <a:lstStyle/>
          <a:p>
            <a:r>
              <a:rPr lang="fr-FR" dirty="0"/>
              <a:t>La page des résultats s’affiche : sélectionner l’aller, puis le retour.</a:t>
            </a:r>
          </a:p>
          <a:p>
            <a:endParaRPr lang="fr-FR" dirty="0"/>
          </a:p>
          <a:p>
            <a:r>
              <a:rPr lang="fr-FR" dirty="0"/>
              <a:t>Sélection du tarif : faire attention aux billets non remboursables/non modifiables et au tarif associé !</a:t>
            </a:r>
          </a:p>
          <a:p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DE01F1E4-6912-4F3E-874E-CFD4CA51921E}"/>
              </a:ext>
            </a:extLst>
          </p:cNvPr>
          <p:cNvGrpSpPr/>
          <p:nvPr/>
        </p:nvGrpSpPr>
        <p:grpSpPr>
          <a:xfrm>
            <a:off x="1043608" y="2671525"/>
            <a:ext cx="5692775" cy="3493779"/>
            <a:chOff x="1043608" y="2381463"/>
            <a:chExt cx="5692775" cy="3493779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5C218FB2-A42C-4999-A5DA-F225070D2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3608" y="2420888"/>
              <a:ext cx="5692775" cy="3454354"/>
            </a:xfrm>
            <a:prstGeom prst="rect">
              <a:avLst/>
            </a:prstGeom>
          </p:spPr>
        </p:pic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59D32406-CC7E-439B-A4E1-D9D0D93FD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51920" y="2381463"/>
              <a:ext cx="1954741" cy="1883067"/>
            </a:xfrm>
            <a:prstGeom prst="rect">
              <a:avLst/>
            </a:prstGeom>
            <a:ln w="28575">
              <a:solidFill>
                <a:srgbClr val="00B050"/>
              </a:solidFill>
            </a:ln>
          </p:spPr>
        </p:pic>
        <p:cxnSp>
          <p:nvCxnSpPr>
            <p:cNvPr id="17" name="Connecteur droit 16">
              <a:extLst>
                <a:ext uri="{FF2B5EF4-FFF2-40B4-BE49-F238E27FC236}">
                  <a16:creationId xmlns:a16="http://schemas.microsoft.com/office/drawing/2014/main" id="{ED1312E7-805E-45DD-BA4B-A8BBE9FF0AE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91880" y="4264530"/>
              <a:ext cx="360040" cy="100574"/>
            </a:xfrm>
            <a:prstGeom prst="line">
              <a:avLst/>
            </a:prstGeom>
            <a:ln w="190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2C5345E-5573-4357-A40D-91D551D335BB}"/>
                </a:ext>
              </a:extLst>
            </p:cNvPr>
            <p:cNvSpPr/>
            <p:nvPr/>
          </p:nvSpPr>
          <p:spPr>
            <a:xfrm>
              <a:off x="1619672" y="3284984"/>
              <a:ext cx="936104" cy="250021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" name="Ellipse 19">
              <a:extLst>
                <a:ext uri="{FF2B5EF4-FFF2-40B4-BE49-F238E27FC236}">
                  <a16:creationId xmlns:a16="http://schemas.microsoft.com/office/drawing/2014/main" id="{1E7984AC-D250-495D-AB38-12BB2A96E30B}"/>
                </a:ext>
              </a:extLst>
            </p:cNvPr>
            <p:cNvSpPr/>
            <p:nvPr/>
          </p:nvSpPr>
          <p:spPr>
            <a:xfrm>
              <a:off x="1990237" y="3791492"/>
              <a:ext cx="936104" cy="250021"/>
            </a:xfrm>
            <a:prstGeom prst="ellipse">
              <a:avLst/>
            </a:prstGeom>
            <a:noFill/>
            <a:ln w="95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DC207371-7DD0-4AAF-9411-364CB07DC32A}"/>
                </a:ext>
              </a:extLst>
            </p:cNvPr>
            <p:cNvCxnSpPr/>
            <p:nvPr/>
          </p:nvCxnSpPr>
          <p:spPr>
            <a:xfrm>
              <a:off x="3167844" y="3501008"/>
              <a:ext cx="468052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Ellipse 23">
              <a:extLst>
                <a:ext uri="{FF2B5EF4-FFF2-40B4-BE49-F238E27FC236}">
                  <a16:creationId xmlns:a16="http://schemas.microsoft.com/office/drawing/2014/main" id="{6F6B6D7C-3885-48C3-B137-EC007FDAE818}"/>
                </a:ext>
              </a:extLst>
            </p:cNvPr>
            <p:cNvSpPr/>
            <p:nvPr/>
          </p:nvSpPr>
          <p:spPr>
            <a:xfrm>
              <a:off x="1979712" y="4293097"/>
              <a:ext cx="792088" cy="216024"/>
            </a:xfrm>
            <a:prstGeom prst="ellipse">
              <a:avLst/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Ellipse 24">
              <a:extLst>
                <a:ext uri="{FF2B5EF4-FFF2-40B4-BE49-F238E27FC236}">
                  <a16:creationId xmlns:a16="http://schemas.microsoft.com/office/drawing/2014/main" id="{AE434337-25EF-4AD4-82C2-0ECB6CFE2EEB}"/>
                </a:ext>
              </a:extLst>
            </p:cNvPr>
            <p:cNvSpPr/>
            <p:nvPr/>
          </p:nvSpPr>
          <p:spPr>
            <a:xfrm>
              <a:off x="2781174" y="4293097"/>
              <a:ext cx="638698" cy="216024"/>
            </a:xfrm>
            <a:prstGeom prst="ellipse">
              <a:avLst/>
            </a:prstGeom>
            <a:noFill/>
            <a:ln w="952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6649D7-7826-4163-BE00-DA483AE37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EA3D5-D227-4B92-BC36-60C16368465A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053831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Avion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344816" cy="4967514"/>
          </a:xfrm>
        </p:spPr>
        <p:txBody>
          <a:bodyPr/>
          <a:lstStyle/>
          <a:p>
            <a:r>
              <a:rPr lang="fr-FR" dirty="0"/>
              <a:t>Finaliser la réservation en indiquant les références de la mission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Ne pas Souscrire à l’Assurance Voyage d’EGENCIA car nous en avons déjà une.</a:t>
            </a:r>
          </a:p>
          <a:p>
            <a:endParaRPr lang="fr-FR" dirty="0"/>
          </a:p>
          <a:p>
            <a:r>
              <a:rPr lang="fr-FR" dirty="0"/>
              <a:t>Réserver ou garder pour plus tard votre voyage</a:t>
            </a:r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33F032B-A71A-42A4-9766-C15842C79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1583726"/>
            <a:ext cx="2736304" cy="1723995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A58F5139-7F15-420B-87E2-F27023EF91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9632" y="3761164"/>
            <a:ext cx="3183365" cy="40515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1A34C4D-1BAA-422C-B1AB-ADE8549398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275" y="4837848"/>
            <a:ext cx="3528392" cy="872852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B5C6E71-E3AA-4C18-B29F-377CF33A90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63F49-F152-4647-8974-8B3EEE90CA3A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9174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Réservation : Trains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CBFF27-8D3D-4D96-A478-6235CB0EDC64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237161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Trains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344816" cy="3360920"/>
          </a:xfrm>
        </p:spPr>
        <p:txBody>
          <a:bodyPr/>
          <a:lstStyle/>
          <a:p>
            <a:r>
              <a:rPr lang="fr-FR" dirty="0"/>
              <a:t>Cliquer sur « Réserver » puis « Trains »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Remplir les champs 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035090FE-FAAC-4822-B1FC-3E0E91738A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7" y="1124744"/>
            <a:ext cx="3672841" cy="1327533"/>
          </a:xfrm>
          <a:prstGeom prst="rect">
            <a:avLst/>
          </a:prstGeom>
        </p:spPr>
      </p:pic>
      <p:grpSp>
        <p:nvGrpSpPr>
          <p:cNvPr id="19" name="Groupe 18">
            <a:extLst>
              <a:ext uri="{FF2B5EF4-FFF2-40B4-BE49-F238E27FC236}">
                <a16:creationId xmlns:a16="http://schemas.microsoft.com/office/drawing/2014/main" id="{7CD3B5BB-C4A6-498B-BE66-5931A72C4F05}"/>
              </a:ext>
            </a:extLst>
          </p:cNvPr>
          <p:cNvGrpSpPr/>
          <p:nvPr/>
        </p:nvGrpSpPr>
        <p:grpSpPr>
          <a:xfrm>
            <a:off x="1763688" y="2860735"/>
            <a:ext cx="4392488" cy="3448585"/>
            <a:chOff x="1041987" y="743512"/>
            <a:chExt cx="6193420" cy="5492278"/>
          </a:xfrm>
        </p:grpSpPr>
        <p:pic>
          <p:nvPicPr>
            <p:cNvPr id="20" name="Image 19">
              <a:extLst>
                <a:ext uri="{FF2B5EF4-FFF2-40B4-BE49-F238E27FC236}">
                  <a16:creationId xmlns:a16="http://schemas.microsoft.com/office/drawing/2014/main" id="{5C5B1954-335A-42C2-9640-F4AB104963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1987" y="743512"/>
              <a:ext cx="6193420" cy="5492278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2D5FD5D-8936-4EF1-BA9E-A8FB44C6949F}"/>
                </a:ext>
              </a:extLst>
            </p:cNvPr>
            <p:cNvSpPr/>
            <p:nvPr/>
          </p:nvSpPr>
          <p:spPr>
            <a:xfrm>
              <a:off x="1259632" y="3417641"/>
              <a:ext cx="1656184" cy="29939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42117B-3C0F-4EDF-8BDA-087FF8261ED9}"/>
                </a:ext>
              </a:extLst>
            </p:cNvPr>
            <p:cNvSpPr/>
            <p:nvPr/>
          </p:nvSpPr>
          <p:spPr>
            <a:xfrm>
              <a:off x="4283968" y="3417641"/>
              <a:ext cx="1656184" cy="29939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90EE33-2673-48DA-BB88-A45EBAB48B2F}"/>
                </a:ext>
              </a:extLst>
            </p:cNvPr>
            <p:cNvSpPr/>
            <p:nvPr/>
          </p:nvSpPr>
          <p:spPr>
            <a:xfrm>
              <a:off x="1259632" y="3849689"/>
              <a:ext cx="1080120" cy="29939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3B9143C-3A4B-4A4C-8E4D-F668B291AD81}"/>
                </a:ext>
              </a:extLst>
            </p:cNvPr>
            <p:cNvSpPr/>
            <p:nvPr/>
          </p:nvSpPr>
          <p:spPr>
            <a:xfrm>
              <a:off x="4211960" y="3849689"/>
              <a:ext cx="1080120" cy="29939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Flèche : droite 24">
              <a:extLst>
                <a:ext uri="{FF2B5EF4-FFF2-40B4-BE49-F238E27FC236}">
                  <a16:creationId xmlns:a16="http://schemas.microsoft.com/office/drawing/2014/main" id="{507E04F4-B168-45A4-84F1-3BE4AD424D14}"/>
                </a:ext>
              </a:extLst>
            </p:cNvPr>
            <p:cNvSpPr/>
            <p:nvPr/>
          </p:nvSpPr>
          <p:spPr>
            <a:xfrm>
              <a:off x="4273138" y="5845341"/>
              <a:ext cx="903327" cy="371399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D2E140B-A6BE-4253-8144-463AB589CE42}"/>
                </a:ext>
              </a:extLst>
            </p:cNvPr>
            <p:cNvSpPr/>
            <p:nvPr/>
          </p:nvSpPr>
          <p:spPr>
            <a:xfrm>
              <a:off x="2699792" y="4293096"/>
              <a:ext cx="576064" cy="3600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DC72B6-849A-487B-A451-31A1CFA2799D}"/>
                </a:ext>
              </a:extLst>
            </p:cNvPr>
            <p:cNvSpPr/>
            <p:nvPr/>
          </p:nvSpPr>
          <p:spPr>
            <a:xfrm>
              <a:off x="5724128" y="4293096"/>
              <a:ext cx="576064" cy="36004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733EAE3-69DA-41ED-9EAC-B89D3CF50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79E636-4542-4DC0-932B-2E33360AD304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3234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Trains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8147372" cy="2973122"/>
          </a:xfrm>
        </p:spPr>
        <p:txBody>
          <a:bodyPr/>
          <a:lstStyle/>
          <a:p>
            <a:r>
              <a:rPr lang="fr-FR" dirty="0"/>
              <a:t>La page des résultats s’affiche : sélectionner l’aller, puis le retour.</a:t>
            </a:r>
          </a:p>
          <a:p>
            <a:endParaRPr lang="fr-FR" dirty="0"/>
          </a:p>
          <a:p>
            <a:r>
              <a:rPr lang="fr-FR" dirty="0"/>
              <a:t>Sélection du tarif : toujours prendre des billets 1st Class / BUSINESS PREMIERE (sauf exigences du client)</a:t>
            </a:r>
          </a:p>
          <a:p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11C0E04A-CBD1-4FBA-8955-1991DB0A04C4}"/>
              </a:ext>
            </a:extLst>
          </p:cNvPr>
          <p:cNvGrpSpPr/>
          <p:nvPr/>
        </p:nvGrpSpPr>
        <p:grpSpPr>
          <a:xfrm>
            <a:off x="1168088" y="2805848"/>
            <a:ext cx="6458251" cy="3071424"/>
            <a:chOff x="1168088" y="2670272"/>
            <a:chExt cx="6458251" cy="3071424"/>
          </a:xfrm>
        </p:grpSpPr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06DEBF9E-4284-4D34-948B-EF255B654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68088" y="2670272"/>
              <a:ext cx="6458251" cy="3071424"/>
            </a:xfrm>
            <a:prstGeom prst="rect">
              <a:avLst/>
            </a:prstGeom>
          </p:spPr>
        </p:pic>
        <p:sp>
          <p:nvSpPr>
            <p:cNvPr id="10" name="Ellipse 9">
              <a:extLst>
                <a:ext uri="{FF2B5EF4-FFF2-40B4-BE49-F238E27FC236}">
                  <a16:creationId xmlns:a16="http://schemas.microsoft.com/office/drawing/2014/main" id="{9B423263-6756-4F2E-A7A6-55FD761026CC}"/>
                </a:ext>
              </a:extLst>
            </p:cNvPr>
            <p:cNvSpPr/>
            <p:nvPr/>
          </p:nvSpPr>
          <p:spPr>
            <a:xfrm>
              <a:off x="1168088" y="5157192"/>
              <a:ext cx="1603712" cy="360040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Ellipse 11">
              <a:extLst>
                <a:ext uri="{FF2B5EF4-FFF2-40B4-BE49-F238E27FC236}">
                  <a16:creationId xmlns:a16="http://schemas.microsoft.com/office/drawing/2014/main" id="{0102B1AF-1340-4DB1-9D7A-DED3395EAF8A}"/>
                </a:ext>
              </a:extLst>
            </p:cNvPr>
            <p:cNvSpPr/>
            <p:nvPr/>
          </p:nvSpPr>
          <p:spPr>
            <a:xfrm>
              <a:off x="3419872" y="5229200"/>
              <a:ext cx="648072" cy="216024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" name="Ellipse 20">
              <a:extLst>
                <a:ext uri="{FF2B5EF4-FFF2-40B4-BE49-F238E27FC236}">
                  <a16:creationId xmlns:a16="http://schemas.microsoft.com/office/drawing/2014/main" id="{BBF4B681-4277-4704-87C8-67B3EC277829}"/>
                </a:ext>
              </a:extLst>
            </p:cNvPr>
            <p:cNvSpPr/>
            <p:nvPr/>
          </p:nvSpPr>
          <p:spPr>
            <a:xfrm>
              <a:off x="3452711" y="5463093"/>
              <a:ext cx="648072" cy="216024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7" name="Connecteur droit 26">
              <a:extLst>
                <a:ext uri="{FF2B5EF4-FFF2-40B4-BE49-F238E27FC236}">
                  <a16:creationId xmlns:a16="http://schemas.microsoft.com/office/drawing/2014/main" id="{DE5B70AC-4DE0-4B40-B61D-BD47F2998B39}"/>
                </a:ext>
              </a:extLst>
            </p:cNvPr>
            <p:cNvCxnSpPr>
              <a:cxnSpLocks/>
            </p:cNvCxnSpPr>
            <p:nvPr/>
          </p:nvCxnSpPr>
          <p:spPr>
            <a:xfrm>
              <a:off x="3491880" y="4941168"/>
              <a:ext cx="151216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eur droit 29">
              <a:extLst>
                <a:ext uri="{FF2B5EF4-FFF2-40B4-BE49-F238E27FC236}">
                  <a16:creationId xmlns:a16="http://schemas.microsoft.com/office/drawing/2014/main" id="{04AB130B-F39A-4275-9035-7CDA247E0D1A}"/>
                </a:ext>
              </a:extLst>
            </p:cNvPr>
            <p:cNvCxnSpPr/>
            <p:nvPr/>
          </p:nvCxnSpPr>
          <p:spPr>
            <a:xfrm>
              <a:off x="3491880" y="4725144"/>
              <a:ext cx="1512168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EA52655-0B2D-4755-B2C8-F30FD5C7C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471A3-E87D-426E-9743-3BA36B73B996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715980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Trains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344816" cy="4358116"/>
          </a:xfrm>
        </p:spPr>
        <p:txBody>
          <a:bodyPr/>
          <a:lstStyle/>
          <a:p>
            <a:r>
              <a:rPr lang="fr-FR" dirty="0"/>
              <a:t>Finaliser la réservation en indiquant les références de la mission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Réserver ou garder pour plus tard votre voyage</a:t>
            </a:r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33F032B-A71A-42A4-9766-C15842C79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1583726"/>
            <a:ext cx="2736304" cy="172399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1A34C4D-1BAA-422C-B1AB-ADE854939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75" y="4221088"/>
            <a:ext cx="3528392" cy="872852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FB4F422-0E9A-40B4-92BD-E0BB355E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3C00A-5471-4093-9622-C1DC484CB7D0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801847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Réservation : Voiture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71539A1-5E67-4736-9181-019DB6A4E93F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115418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Voiture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344816" cy="3360920"/>
          </a:xfrm>
        </p:spPr>
        <p:txBody>
          <a:bodyPr/>
          <a:lstStyle/>
          <a:p>
            <a:r>
              <a:rPr lang="fr-FR" dirty="0"/>
              <a:t>Cliquer sur « Réserver » puis « Voiture »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Remplir les champs 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67E56AB7-E8E4-48B9-9FC4-8E12230CD1B1}"/>
              </a:ext>
            </a:extLst>
          </p:cNvPr>
          <p:cNvGrpSpPr/>
          <p:nvPr/>
        </p:nvGrpSpPr>
        <p:grpSpPr>
          <a:xfrm>
            <a:off x="1115616" y="2854914"/>
            <a:ext cx="5400600" cy="3492925"/>
            <a:chOff x="1115616" y="2854914"/>
            <a:chExt cx="5400600" cy="3492925"/>
          </a:xfrm>
        </p:grpSpPr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CD24FDE7-6DCD-4241-913A-02ECE501AA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15616" y="2854914"/>
              <a:ext cx="5400600" cy="3492925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2D5FD5D-8936-4EF1-BA9E-A8FB44C6949F}"/>
                </a:ext>
              </a:extLst>
            </p:cNvPr>
            <p:cNvSpPr/>
            <p:nvPr/>
          </p:nvSpPr>
          <p:spPr>
            <a:xfrm>
              <a:off x="1331640" y="4969205"/>
              <a:ext cx="1440160" cy="2260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2942117B-3C0F-4EDF-8BDA-087FF8261ED9}"/>
                </a:ext>
              </a:extLst>
            </p:cNvPr>
            <p:cNvSpPr/>
            <p:nvPr/>
          </p:nvSpPr>
          <p:spPr>
            <a:xfrm>
              <a:off x="3923928" y="4969205"/>
              <a:ext cx="2398732" cy="233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C290EE33-2673-48DA-BB88-A45EBAB48B2F}"/>
                </a:ext>
              </a:extLst>
            </p:cNvPr>
            <p:cNvSpPr/>
            <p:nvPr/>
          </p:nvSpPr>
          <p:spPr>
            <a:xfrm>
              <a:off x="1331640" y="5473261"/>
              <a:ext cx="766041" cy="1879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73B9143C-3A4B-4A4C-8E4D-F668B291AD81}"/>
                </a:ext>
              </a:extLst>
            </p:cNvPr>
            <p:cNvSpPr/>
            <p:nvPr/>
          </p:nvSpPr>
          <p:spPr>
            <a:xfrm>
              <a:off x="3923928" y="5473261"/>
              <a:ext cx="766041" cy="18798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5" name="Flèche : droite 24">
              <a:extLst>
                <a:ext uri="{FF2B5EF4-FFF2-40B4-BE49-F238E27FC236}">
                  <a16:creationId xmlns:a16="http://schemas.microsoft.com/office/drawing/2014/main" id="{507E04F4-B168-45A4-84F1-3BE4AD424D14}"/>
                </a:ext>
              </a:extLst>
            </p:cNvPr>
            <p:cNvSpPr/>
            <p:nvPr/>
          </p:nvSpPr>
          <p:spPr>
            <a:xfrm>
              <a:off x="3851920" y="5949280"/>
              <a:ext cx="640656" cy="233200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D2E140B-A6BE-4253-8144-463AB589CE42}"/>
                </a:ext>
              </a:extLst>
            </p:cNvPr>
            <p:cNvSpPr/>
            <p:nvPr/>
          </p:nvSpPr>
          <p:spPr>
            <a:xfrm>
              <a:off x="2579269" y="5445224"/>
              <a:ext cx="1174596" cy="2260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28DC72B6-849A-487B-A451-31A1CFA2799D}"/>
                </a:ext>
              </a:extLst>
            </p:cNvPr>
            <p:cNvSpPr/>
            <p:nvPr/>
          </p:nvSpPr>
          <p:spPr>
            <a:xfrm>
              <a:off x="5148064" y="5435180"/>
              <a:ext cx="1174596" cy="22606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9" name="Image 8">
            <a:extLst>
              <a:ext uri="{FF2B5EF4-FFF2-40B4-BE49-F238E27FC236}">
                <a16:creationId xmlns:a16="http://schemas.microsoft.com/office/drawing/2014/main" id="{DA663094-68C5-4C53-AC92-2FC4DDF7FB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3571" y="1037043"/>
            <a:ext cx="4214761" cy="1335187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89B9B66-41D1-4946-A420-625D60793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522AF4-7814-4AF1-A8B5-CC4AD8448254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20090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Voiture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17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8147372" cy="2640723"/>
          </a:xfrm>
        </p:spPr>
        <p:txBody>
          <a:bodyPr/>
          <a:lstStyle/>
          <a:p>
            <a:r>
              <a:rPr lang="fr-FR" dirty="0"/>
              <a:t>La page des résultats s’affiche : sélectionner le véhicule</a:t>
            </a:r>
          </a:p>
          <a:p>
            <a:endParaRPr lang="fr-FR" dirty="0"/>
          </a:p>
          <a:p>
            <a:r>
              <a:rPr lang="fr-FR" dirty="0"/>
              <a:t>Sélection du tarif : faire attention au lieu de prise en charge / restitution, et à ce qui est inclus dans le tarif (kilométrage)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87C53B79-2239-4CAC-8385-82DF32C89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18" y="2996952"/>
            <a:ext cx="4049439" cy="2298808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440CF4CB-5EF0-4074-A49A-CF752CF531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08" y="2996952"/>
            <a:ext cx="4104456" cy="2320688"/>
          </a:xfrm>
          <a:prstGeom prst="rect">
            <a:avLst/>
          </a:prstGeom>
        </p:spPr>
      </p:pic>
      <p:sp>
        <p:nvSpPr>
          <p:cNvPr id="15" name="Ellipse 14">
            <a:extLst>
              <a:ext uri="{FF2B5EF4-FFF2-40B4-BE49-F238E27FC236}">
                <a16:creationId xmlns:a16="http://schemas.microsoft.com/office/drawing/2014/main" id="{E2833332-200D-4D13-B0F9-C4965116C0EA}"/>
              </a:ext>
            </a:extLst>
          </p:cNvPr>
          <p:cNvSpPr/>
          <p:nvPr/>
        </p:nvSpPr>
        <p:spPr>
          <a:xfrm>
            <a:off x="3772210" y="3081341"/>
            <a:ext cx="521047" cy="216024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D6877D34-A434-456B-9C7B-BBAB7355EB58}"/>
              </a:ext>
            </a:extLst>
          </p:cNvPr>
          <p:cNvSpPr/>
          <p:nvPr/>
        </p:nvSpPr>
        <p:spPr>
          <a:xfrm>
            <a:off x="8210376" y="3081341"/>
            <a:ext cx="521047" cy="216024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E1C8760D-DA4E-41AC-A01E-DACDEC6F29CF}"/>
              </a:ext>
            </a:extLst>
          </p:cNvPr>
          <p:cNvSpPr/>
          <p:nvPr/>
        </p:nvSpPr>
        <p:spPr>
          <a:xfrm>
            <a:off x="5652120" y="3429696"/>
            <a:ext cx="1224136" cy="503360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Ellipse 22">
            <a:extLst>
              <a:ext uri="{FF2B5EF4-FFF2-40B4-BE49-F238E27FC236}">
                <a16:creationId xmlns:a16="http://schemas.microsoft.com/office/drawing/2014/main" id="{212910F2-4FD8-4A7A-8EDE-75DA9985EDDE}"/>
              </a:ext>
            </a:extLst>
          </p:cNvPr>
          <p:cNvSpPr/>
          <p:nvPr/>
        </p:nvSpPr>
        <p:spPr>
          <a:xfrm>
            <a:off x="1187624" y="3429000"/>
            <a:ext cx="1224136" cy="503360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624BC2AE-2F3F-4536-BABF-4B337E3ABC19}"/>
              </a:ext>
            </a:extLst>
          </p:cNvPr>
          <p:cNvSpPr/>
          <p:nvPr/>
        </p:nvSpPr>
        <p:spPr>
          <a:xfrm>
            <a:off x="4754885" y="5013176"/>
            <a:ext cx="720080" cy="216024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" name="Ellipse 25">
            <a:extLst>
              <a:ext uri="{FF2B5EF4-FFF2-40B4-BE49-F238E27FC236}">
                <a16:creationId xmlns:a16="http://schemas.microsoft.com/office/drawing/2014/main" id="{C82CF287-F1B3-4DFC-92EB-5DCD59285AA8}"/>
              </a:ext>
            </a:extLst>
          </p:cNvPr>
          <p:cNvSpPr/>
          <p:nvPr/>
        </p:nvSpPr>
        <p:spPr>
          <a:xfrm>
            <a:off x="323528" y="4965597"/>
            <a:ext cx="720080" cy="216024"/>
          </a:xfrm>
          <a:prstGeom prst="ellipse">
            <a:avLst/>
          </a:prstGeom>
          <a:noFill/>
          <a:ln w="127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8BFE460-9387-48F4-8BD4-B7751E9F10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DECBB-9789-4F06-99EC-E84CD36C7DD5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801295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Voiture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18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344816" cy="4690515"/>
          </a:xfrm>
        </p:spPr>
        <p:txBody>
          <a:bodyPr/>
          <a:lstStyle/>
          <a:p>
            <a:r>
              <a:rPr lang="fr-FR" dirty="0"/>
              <a:t>Finaliser la réservation en indiquant les références de la mission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Ajouter votre carte bancaire pour les éventuels frais</a:t>
            </a:r>
          </a:p>
          <a:p>
            <a:endParaRPr lang="fr-FR" dirty="0"/>
          </a:p>
          <a:p>
            <a:r>
              <a:rPr lang="fr-FR" dirty="0"/>
              <a:t>Réserver ou garder pour plus tard votre voyage</a:t>
            </a:r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33F032B-A71A-42A4-9766-C15842C79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275" y="1583726"/>
            <a:ext cx="2736304" cy="172399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61A34C4D-1BAA-422C-B1AB-ADE854939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75" y="4653136"/>
            <a:ext cx="3528392" cy="872852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8238CB75-FBA6-40EF-BF2B-B39583747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0C6DFF-50D5-4F78-9FEC-A97FEF3DDD23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41755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Réservation : Hôtel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ECF4C33-2739-4885-8BF1-B25E31C41314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23996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Hôtel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20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344816" cy="3360920"/>
          </a:xfrm>
        </p:spPr>
        <p:txBody>
          <a:bodyPr/>
          <a:lstStyle/>
          <a:p>
            <a:r>
              <a:rPr lang="fr-FR" dirty="0"/>
              <a:t>Cliquer sur « Réserver » puis « Hôtel »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Remplir les champs </a:t>
            </a:r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4DC02513-0F83-4B77-BA70-B7A0986101E0}"/>
              </a:ext>
            </a:extLst>
          </p:cNvPr>
          <p:cNvGrpSpPr/>
          <p:nvPr/>
        </p:nvGrpSpPr>
        <p:grpSpPr>
          <a:xfrm>
            <a:off x="1522212" y="2913347"/>
            <a:ext cx="4865737" cy="3195768"/>
            <a:chOff x="1522212" y="2913347"/>
            <a:chExt cx="4865737" cy="3195768"/>
          </a:xfrm>
        </p:grpSpPr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B4C041CF-0D6C-429C-B85B-77E8F5B89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22212" y="2913347"/>
              <a:ext cx="4865737" cy="3195768"/>
            </a:xfrm>
            <a:prstGeom prst="rect">
              <a:avLst/>
            </a:prstGeom>
          </p:spPr>
        </p:pic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E373838-DDB8-4627-AD2E-49890C33498F}"/>
                </a:ext>
              </a:extLst>
            </p:cNvPr>
            <p:cNvSpPr/>
            <p:nvPr/>
          </p:nvSpPr>
          <p:spPr>
            <a:xfrm>
              <a:off x="1691680" y="4221088"/>
              <a:ext cx="3312368" cy="26457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B5D26D-3D50-4A40-9508-CBF5FA109214}"/>
                </a:ext>
              </a:extLst>
            </p:cNvPr>
            <p:cNvSpPr/>
            <p:nvPr/>
          </p:nvSpPr>
          <p:spPr>
            <a:xfrm>
              <a:off x="1691680" y="4653949"/>
              <a:ext cx="664303" cy="21521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B99E1FB-3C3A-42E7-BB24-89214EE6CF71}"/>
                </a:ext>
              </a:extLst>
            </p:cNvPr>
            <p:cNvSpPr/>
            <p:nvPr/>
          </p:nvSpPr>
          <p:spPr>
            <a:xfrm>
              <a:off x="3203848" y="4653949"/>
              <a:ext cx="664303" cy="21521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Flèche : droite 14">
              <a:extLst>
                <a:ext uri="{FF2B5EF4-FFF2-40B4-BE49-F238E27FC236}">
                  <a16:creationId xmlns:a16="http://schemas.microsoft.com/office/drawing/2014/main" id="{DA84EED1-C6A3-4FC7-9B54-70FC9CCA7D3E}"/>
                </a:ext>
              </a:extLst>
            </p:cNvPr>
            <p:cNvSpPr/>
            <p:nvPr/>
          </p:nvSpPr>
          <p:spPr>
            <a:xfrm>
              <a:off x="4150498" y="5793406"/>
              <a:ext cx="555571" cy="215211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Image 15">
            <a:extLst>
              <a:ext uri="{FF2B5EF4-FFF2-40B4-BE49-F238E27FC236}">
                <a16:creationId xmlns:a16="http://schemas.microsoft.com/office/drawing/2014/main" id="{137425AF-C863-4C44-81F5-B02D21332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6069" y="980728"/>
            <a:ext cx="3687821" cy="1268800"/>
          </a:xfrm>
          <a:prstGeom prst="rect">
            <a:avLst/>
          </a:prstGeom>
        </p:spPr>
      </p:pic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8E79684-D4FD-47FF-92F0-79F76FD4E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8F2CA-6624-4EEB-8844-A13A2EC5BA7B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3228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Hôtel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21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8147372" cy="3250121"/>
          </a:xfrm>
        </p:spPr>
        <p:txBody>
          <a:bodyPr/>
          <a:lstStyle/>
          <a:p>
            <a:r>
              <a:rPr lang="fr-FR" dirty="0"/>
              <a:t>La page des résultats s’affiche : sélectionner l’hôtel de votre choix</a:t>
            </a:r>
          </a:p>
          <a:p>
            <a:endParaRPr lang="fr-FR" dirty="0"/>
          </a:p>
          <a:p>
            <a:r>
              <a:rPr lang="fr-FR" dirty="0"/>
              <a:t>Sélection du tarif : faire attention à la date d’annulation, à ce qui est inclus dans le tarif (petit-déjeuner, parking…) et au type de facturation (paiement sur place par le consultant ou facturation société)</a:t>
            </a:r>
          </a:p>
          <a:p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E36AA325-C408-43D8-969B-C10B7F1638EC}"/>
              </a:ext>
            </a:extLst>
          </p:cNvPr>
          <p:cNvGrpSpPr/>
          <p:nvPr/>
        </p:nvGrpSpPr>
        <p:grpSpPr>
          <a:xfrm>
            <a:off x="719572" y="2821740"/>
            <a:ext cx="7164796" cy="3559588"/>
            <a:chOff x="719572" y="2605716"/>
            <a:chExt cx="7164796" cy="3559588"/>
          </a:xfrm>
        </p:grpSpPr>
        <p:grpSp>
          <p:nvGrpSpPr>
            <p:cNvPr id="18" name="Groupe 17">
              <a:extLst>
                <a:ext uri="{FF2B5EF4-FFF2-40B4-BE49-F238E27FC236}">
                  <a16:creationId xmlns:a16="http://schemas.microsoft.com/office/drawing/2014/main" id="{90DA96C1-3E75-4771-8238-1522A7EAC5DC}"/>
                </a:ext>
              </a:extLst>
            </p:cNvPr>
            <p:cNvGrpSpPr/>
            <p:nvPr/>
          </p:nvGrpSpPr>
          <p:grpSpPr>
            <a:xfrm>
              <a:off x="755576" y="2605716"/>
              <a:ext cx="7128792" cy="3559588"/>
              <a:chOff x="238447" y="1007353"/>
              <a:chExt cx="8582025" cy="4536197"/>
            </a:xfrm>
          </p:grpSpPr>
          <p:pic>
            <p:nvPicPr>
              <p:cNvPr id="10" name="Image 9">
                <a:extLst>
                  <a:ext uri="{FF2B5EF4-FFF2-40B4-BE49-F238E27FC236}">
                    <a16:creationId xmlns:a16="http://schemas.microsoft.com/office/drawing/2014/main" id="{85B4179A-0505-4F3A-9158-EDC456791E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40122" y="1007353"/>
                <a:ext cx="8562975" cy="1924050"/>
              </a:xfrm>
              <a:prstGeom prst="rect">
                <a:avLst/>
              </a:prstGeom>
            </p:spPr>
          </p:pic>
          <p:pic>
            <p:nvPicPr>
              <p:cNvPr id="14" name="Image 13">
                <a:extLst>
                  <a:ext uri="{FF2B5EF4-FFF2-40B4-BE49-F238E27FC236}">
                    <a16:creationId xmlns:a16="http://schemas.microsoft.com/office/drawing/2014/main" id="{921FCEA6-8C58-443A-BBC6-B8EBF21256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8447" y="2886075"/>
                <a:ext cx="8582025" cy="1085850"/>
              </a:xfrm>
              <a:prstGeom prst="rect">
                <a:avLst/>
              </a:prstGeom>
            </p:spPr>
          </p:pic>
          <p:pic>
            <p:nvPicPr>
              <p:cNvPr id="16" name="Image 15">
                <a:extLst>
                  <a:ext uri="{FF2B5EF4-FFF2-40B4-BE49-F238E27FC236}">
                    <a16:creationId xmlns:a16="http://schemas.microsoft.com/office/drawing/2014/main" id="{EE678913-D4D4-4F56-887F-BBFC5085EB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38447" y="3971925"/>
                <a:ext cx="8582025" cy="1571625"/>
              </a:xfrm>
              <a:prstGeom prst="rect">
                <a:avLst/>
              </a:prstGeom>
            </p:spPr>
          </p:pic>
        </p:grpSp>
        <p:sp>
          <p:nvSpPr>
            <p:cNvPr id="23" name="Ellipse 22">
              <a:extLst>
                <a:ext uri="{FF2B5EF4-FFF2-40B4-BE49-F238E27FC236}">
                  <a16:creationId xmlns:a16="http://schemas.microsoft.com/office/drawing/2014/main" id="{3B28F4DE-B053-4ACB-8742-191C80EA4180}"/>
                </a:ext>
              </a:extLst>
            </p:cNvPr>
            <p:cNvSpPr/>
            <p:nvPr/>
          </p:nvSpPr>
          <p:spPr>
            <a:xfrm>
              <a:off x="755576" y="3474133"/>
              <a:ext cx="864096" cy="216024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7" name="Ellipse 26">
              <a:extLst>
                <a:ext uri="{FF2B5EF4-FFF2-40B4-BE49-F238E27FC236}">
                  <a16:creationId xmlns:a16="http://schemas.microsoft.com/office/drawing/2014/main" id="{7CEF9ECD-1431-4194-9A51-ED6DFAD47C00}"/>
                </a:ext>
              </a:extLst>
            </p:cNvPr>
            <p:cNvSpPr/>
            <p:nvPr/>
          </p:nvSpPr>
          <p:spPr>
            <a:xfrm>
              <a:off x="4932040" y="5517232"/>
              <a:ext cx="1080120" cy="216023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8" name="Ellipse 27">
              <a:extLst>
                <a:ext uri="{FF2B5EF4-FFF2-40B4-BE49-F238E27FC236}">
                  <a16:creationId xmlns:a16="http://schemas.microsoft.com/office/drawing/2014/main" id="{EFCADF5E-2FEE-4CEE-BECA-2BC82D0B5F30}"/>
                </a:ext>
              </a:extLst>
            </p:cNvPr>
            <p:cNvSpPr/>
            <p:nvPr/>
          </p:nvSpPr>
          <p:spPr>
            <a:xfrm>
              <a:off x="719572" y="4437112"/>
              <a:ext cx="1620180" cy="216023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28">
              <a:extLst>
                <a:ext uri="{FF2B5EF4-FFF2-40B4-BE49-F238E27FC236}">
                  <a16:creationId xmlns:a16="http://schemas.microsoft.com/office/drawing/2014/main" id="{37A8E2BA-2C2C-400E-B7EC-EA856F0B27D5}"/>
                </a:ext>
              </a:extLst>
            </p:cNvPr>
            <p:cNvSpPr/>
            <p:nvPr/>
          </p:nvSpPr>
          <p:spPr>
            <a:xfrm>
              <a:off x="721930" y="5494624"/>
              <a:ext cx="1620180" cy="216023"/>
            </a:xfrm>
            <a:prstGeom prst="ellipse">
              <a:avLst/>
            </a:prstGeom>
            <a:noFill/>
            <a:ln w="127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3F6F74E-1ABB-A4EF-527B-0DD5AF5D4554}"/>
              </a:ext>
            </a:extLst>
          </p:cNvPr>
          <p:cNvCxnSpPr/>
          <p:nvPr/>
        </p:nvCxnSpPr>
        <p:spPr>
          <a:xfrm>
            <a:off x="186139" y="3925159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38B04753-23DB-25C9-EFE6-C3B125BE456E}"/>
              </a:ext>
            </a:extLst>
          </p:cNvPr>
          <p:cNvCxnSpPr/>
          <p:nvPr/>
        </p:nvCxnSpPr>
        <p:spPr>
          <a:xfrm>
            <a:off x="186139" y="4941168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3712AE10-F604-6AC5-A7A9-1115F5D476AC}"/>
              </a:ext>
            </a:extLst>
          </p:cNvPr>
          <p:cNvCxnSpPr/>
          <p:nvPr/>
        </p:nvCxnSpPr>
        <p:spPr>
          <a:xfrm>
            <a:off x="186139" y="5964540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EBC5B02-CD63-4B88-A7F3-12224B297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8928E-170D-4B07-8C6D-5C3A01BBC80F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99931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Réservation : Hôtel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22</a:t>
            </a:fld>
            <a:endParaRPr lang="fr-FR" dirty="0"/>
          </a:p>
        </p:txBody>
      </p:sp>
      <p:sp>
        <p:nvSpPr>
          <p:cNvPr id="21" name="Espace réservé du contenu 5">
            <a:extLst>
              <a:ext uri="{FF2B5EF4-FFF2-40B4-BE49-F238E27FC236}">
                <a16:creationId xmlns:a16="http://schemas.microsoft.com/office/drawing/2014/main" id="{7F959775-EFF5-44EF-8C19-2922BF0039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5"/>
            <a:ext cx="7344816" cy="5687711"/>
          </a:xfrm>
        </p:spPr>
        <p:txBody>
          <a:bodyPr/>
          <a:lstStyle/>
          <a:p>
            <a:r>
              <a:rPr lang="fr-FR" dirty="0"/>
              <a:t>Finaliser la réservation en indiquant les références de la mission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Vous avez la possibilité d’envoyer un message à l’hôtel</a:t>
            </a: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endParaRPr lang="fr-FR" dirty="0"/>
          </a:p>
          <a:p>
            <a:r>
              <a:rPr lang="fr-FR" dirty="0"/>
              <a:t>Réserver ou garder pour plus tard votre voyage</a:t>
            </a:r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pPr>
              <a:buFontTx/>
              <a:buChar char="-"/>
            </a:pPr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140ABFFA-8B00-4EEB-BF2A-327E8D0FDF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571546"/>
            <a:ext cx="2664296" cy="1398234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97F5653-0004-42E9-B491-90D6BF5E1A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992" y="5544041"/>
            <a:ext cx="2880320" cy="615878"/>
          </a:xfrm>
          <a:prstGeom prst="rect">
            <a:avLst/>
          </a:prstGeom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D8CBC168-307A-4A09-BC14-737EFA0C7B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992" y="3533500"/>
            <a:ext cx="5871040" cy="1458458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277F24F-D3F0-4198-9459-25F6429E44E6}"/>
              </a:ext>
            </a:extLst>
          </p:cNvPr>
          <p:cNvSpPr/>
          <p:nvPr/>
        </p:nvSpPr>
        <p:spPr>
          <a:xfrm>
            <a:off x="827584" y="4509120"/>
            <a:ext cx="5688632" cy="382384"/>
          </a:xfrm>
          <a:prstGeom prst="rect">
            <a:avLst/>
          </a:prstGeom>
          <a:noFill/>
          <a:ln w="127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CA886DC-4567-4266-ADF1-43751EBFDA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D8EEAD-8B97-42C7-A8CA-C69605BE719C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76454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ous-titre 5">
            <a:extLst>
              <a:ext uri="{FF2B5EF4-FFF2-40B4-BE49-F238E27FC236}">
                <a16:creationId xmlns:a16="http://schemas.microsoft.com/office/drawing/2014/main" id="{074CE5C9-A470-46B3-8527-0D08DFC3C5A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3A468B01-9367-4930-A0B0-57C80897E1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Annulations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A1D0016-BE94-4F48-918C-43BCBA6A1EA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CBC5D9A8-D05F-4C3A-AE2B-6AA3C76BB43D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5B05521-761B-4581-B0C9-34F10D90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6B35C3-95AC-4A31-8372-B3250DE5EC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57901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54024B-C9E1-B49A-414C-89D3DF12C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Annulations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174F2C9-4F8C-6EBB-DD93-BA155D07D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2F0F9DE-0146-89EA-32B2-3B42AC307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24</a:t>
            </a:fld>
            <a:endParaRPr lang="fr-FR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3104367-C7F0-3A78-AC09-8CEF3B2480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124744"/>
            <a:ext cx="7633022" cy="4635115"/>
          </a:xfrm>
        </p:spPr>
        <p:txBody>
          <a:bodyPr/>
          <a:lstStyle/>
          <a:p>
            <a:r>
              <a:rPr lang="fr-FR" dirty="0"/>
              <a:t>Vous pouvez annuler à tout moment vos réservations, soit sur la plateforme, soit sur l’appli ou en appelant le </a:t>
            </a:r>
            <a:r>
              <a:rPr lang="fr-FR" dirty="0">
                <a:solidFill>
                  <a:srgbClr val="FF0000"/>
                </a:solidFill>
              </a:rPr>
              <a:t>service client </a:t>
            </a:r>
            <a:r>
              <a:rPr lang="fr-FR"/>
              <a:t>au </a:t>
            </a:r>
            <a:r>
              <a:rPr lang="fr-FR" b="1">
                <a:solidFill>
                  <a:srgbClr val="FF0000"/>
                </a:solidFill>
              </a:rPr>
              <a:t>01 57 32 98 48</a:t>
            </a:r>
            <a:r>
              <a:rPr lang="fr-FR"/>
              <a:t>.</a:t>
            </a:r>
            <a:endParaRPr lang="fr-FR" dirty="0"/>
          </a:p>
          <a:p>
            <a:endParaRPr lang="fr-FR" dirty="0"/>
          </a:p>
          <a:p>
            <a:r>
              <a:rPr lang="fr-FR" dirty="0"/>
              <a:t>Si vous recevez un message de la SNCF indiquant que votre train est annulé/supprimé, il faut appeler EGENCIA pour les prévenir et annuler la réservation, sans cela, pas de remboursement. La SNCF ne communique pas avec EGENCIA.</a:t>
            </a:r>
          </a:p>
          <a:p>
            <a:endParaRPr lang="fr-FR" dirty="0"/>
          </a:p>
          <a:p>
            <a:r>
              <a:rPr lang="fr-FR" dirty="0"/>
              <a:t>Si vous recevez un message de la compagnie aérienne indiquant que votre vol est annulé/supprimé, il faut appeler EGENCIA pour les prévenir et annuler la réservation, sans cela, pas de remboursement. La compagnie aérienne ne communique pas avec EGENCIA.</a:t>
            </a:r>
          </a:p>
          <a:p>
            <a:endParaRPr lang="fr-FR" dirty="0"/>
          </a:p>
          <a:p>
            <a:pPr>
              <a:buFontTx/>
              <a:buChar char="-"/>
            </a:pPr>
            <a:endParaRPr lang="fr-FR" dirty="0"/>
          </a:p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5B8BD5E-3BD3-475A-9344-1F42D886C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162E6-C64D-437B-A321-48FC78623BB7}" type="datetime1">
              <a:rPr lang="fr-FR" smtClean="0"/>
              <a:t>11/08/2023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863250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98F49D67-04EE-47F1-927F-BE0956BFE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2634089"/>
            <a:ext cx="7772400" cy="492443"/>
          </a:xfrm>
        </p:spPr>
        <p:txBody>
          <a:bodyPr/>
          <a:lstStyle/>
          <a:p>
            <a:r>
              <a:rPr lang="fr-FR" dirty="0"/>
              <a:t>Merci de votre attention !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DB5629A-144F-4CBE-A46E-590A4CFDC3B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69E5C142-A656-4B86-9A06-D40F9939602A}" type="datetime1">
              <a:rPr lang="fr-FR" smtClean="0"/>
              <a:t>11/08/2023</a:t>
            </a:fld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352E4-830A-4B09-A382-97B2FB1337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/>
              <a:t>Sunnikan Consulting 2022 - Tous droits réservés</a:t>
            </a:r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4942BE-0340-46A4-A8E4-F32F3AC1E7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25</a:t>
            </a:fld>
            <a:endParaRPr lang="fr-FR" dirty="0"/>
          </a:p>
        </p:txBody>
      </p:sp>
      <p:pic>
        <p:nvPicPr>
          <p:cNvPr id="7" name="Picture 4" descr="Egencia, le spécialiste des voyages d'affaires, recrute - Egencia France">
            <a:extLst>
              <a:ext uri="{FF2B5EF4-FFF2-40B4-BE49-F238E27FC236}">
                <a16:creationId xmlns:a16="http://schemas.microsoft.com/office/drawing/2014/main" id="{F4ABD34D-E068-42BF-B110-62E0397D9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802475" cy="2002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ous-titre 7">
            <a:extLst>
              <a:ext uri="{FF2B5EF4-FFF2-40B4-BE49-F238E27FC236}">
                <a16:creationId xmlns:a16="http://schemas.microsoft.com/office/drawing/2014/main" id="{3134D583-A520-42FA-B3F0-34183551977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81137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S_PPT_DBNAME" val="Blank[20200106093507442].mdb"/>
</p:tagLst>
</file>

<file path=ppt/theme/theme1.xml><?xml version="1.0" encoding="utf-8"?>
<a:theme xmlns:a="http://schemas.openxmlformats.org/drawingml/2006/main" name="Diapositive Standard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3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otx" id="{AF22A221-1128-4465-8DF4-9E010A5973FA}" vid="{577D2664-CD5E-4254-9F26-839E0CFA42F2}"/>
    </a:ext>
  </a:ext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49</TotalTime>
  <Words>914</Words>
  <Application>Microsoft Office PowerPoint</Application>
  <PresentationFormat>Affichage à l'écran (4:3)</PresentationFormat>
  <Paragraphs>246</Paragraphs>
  <Slides>25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  <vt:variant>
        <vt:lpstr>Diaporamas personnalisés</vt:lpstr>
      </vt:variant>
      <vt:variant>
        <vt:i4>1</vt:i4>
      </vt:variant>
    </vt:vector>
  </HeadingPairs>
  <TitlesOfParts>
    <vt:vector size="29" baseType="lpstr">
      <vt:lpstr>Arial</vt:lpstr>
      <vt:lpstr>Calibri</vt:lpstr>
      <vt:lpstr>Diapositive Standard</vt:lpstr>
      <vt:lpstr>EGENCIA, Guide d'utilisation Réservations – Déplacements</vt:lpstr>
      <vt:lpstr>Guide</vt:lpstr>
      <vt:lpstr>Introduction</vt:lpstr>
      <vt:lpstr>Présentation</vt:lpstr>
      <vt:lpstr>Connexion</vt:lpstr>
      <vt:lpstr>Personnalisation</vt:lpstr>
      <vt:lpstr>Réservation : Avion</vt:lpstr>
      <vt:lpstr>Réservation : Avion</vt:lpstr>
      <vt:lpstr>Réservation : Avion</vt:lpstr>
      <vt:lpstr>Réservation : Avion</vt:lpstr>
      <vt:lpstr>Réservation : Trains</vt:lpstr>
      <vt:lpstr>Réservation : Trains</vt:lpstr>
      <vt:lpstr>Réservation : Trains</vt:lpstr>
      <vt:lpstr>Réservation : Trains</vt:lpstr>
      <vt:lpstr>Réservation : Voiture</vt:lpstr>
      <vt:lpstr>Réservation : Voiture</vt:lpstr>
      <vt:lpstr>Réservation : Voiture</vt:lpstr>
      <vt:lpstr>Réservation : Voiture</vt:lpstr>
      <vt:lpstr>Réservation : Hôtel</vt:lpstr>
      <vt:lpstr>Réservation : Hôtel</vt:lpstr>
      <vt:lpstr>Réservation : Hôtel</vt:lpstr>
      <vt:lpstr>Réservation : Hôtel</vt:lpstr>
      <vt:lpstr>Annulations</vt:lpstr>
      <vt:lpstr>Annulations</vt:lpstr>
      <vt:lpstr>Merci de votre attention !</vt:lpstr>
      <vt:lpstr>Diaporama personnalisé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Joana ISTE</dc:creator>
  <cp:lastModifiedBy>Joana ISTE</cp:lastModifiedBy>
  <cp:revision>3</cp:revision>
  <cp:lastPrinted>2012-03-12T14:48:51Z</cp:lastPrinted>
  <dcterms:created xsi:type="dcterms:W3CDTF">2022-08-10T14:15:14Z</dcterms:created>
  <dcterms:modified xsi:type="dcterms:W3CDTF">2023-08-11T13:21:49Z</dcterms:modified>
</cp:coreProperties>
</file>