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4"/>
  </p:sldMasterIdLst>
  <p:notesMasterIdLst>
    <p:notesMasterId r:id="rId34"/>
  </p:notesMasterIdLst>
  <p:handoutMasterIdLst>
    <p:handoutMasterId r:id="rId35"/>
  </p:handoutMasterIdLst>
  <p:sldIdLst>
    <p:sldId id="256" r:id="rId5"/>
    <p:sldId id="384" r:id="rId6"/>
    <p:sldId id="385" r:id="rId7"/>
    <p:sldId id="386" r:id="rId8"/>
    <p:sldId id="387" r:id="rId9"/>
    <p:sldId id="397" r:id="rId10"/>
    <p:sldId id="350" r:id="rId11"/>
    <p:sldId id="351" r:id="rId12"/>
    <p:sldId id="352" r:id="rId13"/>
    <p:sldId id="388" r:id="rId14"/>
    <p:sldId id="389" r:id="rId15"/>
    <p:sldId id="390" r:id="rId16"/>
    <p:sldId id="391" r:id="rId17"/>
    <p:sldId id="363" r:id="rId18"/>
    <p:sldId id="285" r:id="rId19"/>
    <p:sldId id="304" r:id="rId20"/>
    <p:sldId id="376" r:id="rId21"/>
    <p:sldId id="324" r:id="rId22"/>
    <p:sldId id="371" r:id="rId23"/>
    <p:sldId id="325" r:id="rId24"/>
    <p:sldId id="347" r:id="rId25"/>
    <p:sldId id="332" r:id="rId26"/>
    <p:sldId id="333" r:id="rId27"/>
    <p:sldId id="392" r:id="rId28"/>
    <p:sldId id="393" r:id="rId29"/>
    <p:sldId id="394" r:id="rId30"/>
    <p:sldId id="395" r:id="rId31"/>
    <p:sldId id="396" r:id="rId32"/>
    <p:sldId id="383" r:id="rId33"/>
  </p:sldIdLst>
  <p:sldSz cx="9144000" cy="6858000" type="screen4x3"/>
  <p:notesSz cx="6797675" cy="9926638"/>
  <p:custShowLst>
    <p:custShow name="Diaporama personnalisé 1" id="0">
      <p:sldLst>
        <p:sld r:id="rId5"/>
      </p:sldLst>
    </p:custShow>
  </p:custShow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1088C9"/>
    <a:srgbClr val="FF0000"/>
    <a:srgbClr val="FF9900"/>
    <a:srgbClr val="FFFF00"/>
    <a:srgbClr val="3366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95" autoAdjust="0"/>
    <p:restoredTop sz="99467" autoAdjust="0"/>
  </p:normalViewPr>
  <p:slideViewPr>
    <p:cSldViewPr>
      <p:cViewPr varScale="1">
        <p:scale>
          <a:sx n="90" d="100"/>
          <a:sy n="90" d="100"/>
        </p:scale>
        <p:origin x="124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67080"/>
    </p:cViewPr>
  </p:sorterViewPr>
  <p:notesViewPr>
    <p:cSldViewPr>
      <p:cViewPr>
        <p:scale>
          <a:sx n="100" d="100"/>
          <a:sy n="100" d="100"/>
        </p:scale>
        <p:origin x="-2046" y="-72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CC8452-8753-4D6A-8CD8-76D5A17185F8}" type="doc">
      <dgm:prSet loTypeId="urn:microsoft.com/office/officeart/2005/8/layout/hProcess7" loCatId="list" qsTypeId="urn:microsoft.com/office/officeart/2009/2/quickstyle/3d8" qsCatId="3D" csTypeId="urn:microsoft.com/office/officeart/2005/8/colors/accent1_4" csCatId="accent1" phldr="1"/>
      <dgm:spPr/>
      <dgm:t>
        <a:bodyPr/>
        <a:lstStyle/>
        <a:p>
          <a:endParaRPr lang="fr-FR"/>
        </a:p>
      </dgm:t>
    </dgm:pt>
    <dgm:pt modelId="{DF53F31A-906C-48E9-970D-7B6C45E5F943}">
      <dgm:prSet phldrT="[Texte]" phldr="1"/>
      <dgm:spPr/>
      <dgm:t>
        <a:bodyPr/>
        <a:lstStyle/>
        <a:p>
          <a:endParaRPr lang="fr-FR" dirty="0"/>
        </a:p>
      </dgm:t>
    </dgm:pt>
    <dgm:pt modelId="{14F317A0-567F-458A-B2B8-5E178CA681E0}" type="parTrans" cxnId="{7031B449-D5AB-4D3A-AEDD-38876A778FA5}">
      <dgm:prSet/>
      <dgm:spPr/>
      <dgm:t>
        <a:bodyPr/>
        <a:lstStyle/>
        <a:p>
          <a:endParaRPr lang="fr-FR"/>
        </a:p>
      </dgm:t>
    </dgm:pt>
    <dgm:pt modelId="{F440A494-E95C-435C-826D-F244DD102663}" type="sibTrans" cxnId="{7031B449-D5AB-4D3A-AEDD-38876A778FA5}">
      <dgm:prSet/>
      <dgm:spPr/>
      <dgm:t>
        <a:bodyPr/>
        <a:lstStyle/>
        <a:p>
          <a:endParaRPr lang="fr-FR"/>
        </a:p>
      </dgm:t>
    </dgm:pt>
    <dgm:pt modelId="{0DD5A78E-1A13-47D5-B0CB-3EE9CD982782}">
      <dgm:prSet phldrT="[Texte]"/>
      <dgm:spPr/>
      <dgm:t>
        <a:bodyPr/>
        <a:lstStyle/>
        <a:p>
          <a:r>
            <a:rPr lang="fr-FR" b="1" dirty="0" smtClean="0"/>
            <a:t>Management de la </a:t>
          </a:r>
          <a:br>
            <a:rPr lang="fr-FR" b="1" dirty="0" smtClean="0"/>
          </a:br>
          <a:r>
            <a:rPr lang="fr-FR" b="1" dirty="0" smtClean="0"/>
            <a:t>Qualité</a:t>
          </a:r>
          <a:endParaRPr lang="fr-FR" b="1" dirty="0"/>
        </a:p>
      </dgm:t>
    </dgm:pt>
    <dgm:pt modelId="{A2EE00E8-C7BB-40E7-91D6-1E07B326982F}" type="parTrans" cxnId="{5057B78C-1289-4675-BD0C-083CFE1F4503}">
      <dgm:prSet/>
      <dgm:spPr/>
      <dgm:t>
        <a:bodyPr/>
        <a:lstStyle/>
        <a:p>
          <a:endParaRPr lang="fr-FR"/>
        </a:p>
      </dgm:t>
    </dgm:pt>
    <dgm:pt modelId="{C3EFA327-FB75-4BFE-BBE5-98D97C77B523}" type="sibTrans" cxnId="{5057B78C-1289-4675-BD0C-083CFE1F4503}">
      <dgm:prSet/>
      <dgm:spPr/>
      <dgm:t>
        <a:bodyPr/>
        <a:lstStyle/>
        <a:p>
          <a:endParaRPr lang="fr-FR"/>
        </a:p>
      </dgm:t>
    </dgm:pt>
    <dgm:pt modelId="{A9FDDD66-51FC-400A-9C54-16F5272D6032}">
      <dgm:prSet phldrT="[Texte]" phldr="1"/>
      <dgm:spPr/>
      <dgm:t>
        <a:bodyPr/>
        <a:lstStyle/>
        <a:p>
          <a:endParaRPr lang="fr-FR" dirty="0"/>
        </a:p>
      </dgm:t>
    </dgm:pt>
    <dgm:pt modelId="{BB464E3E-4E09-40BA-8B7F-0255779187AC}" type="parTrans" cxnId="{2319D2ED-4BBA-421E-848F-36DF2E15299C}">
      <dgm:prSet/>
      <dgm:spPr/>
      <dgm:t>
        <a:bodyPr/>
        <a:lstStyle/>
        <a:p>
          <a:endParaRPr lang="fr-FR"/>
        </a:p>
      </dgm:t>
    </dgm:pt>
    <dgm:pt modelId="{CEC58F8D-2C9E-48D5-945A-3E8B294C5E87}" type="sibTrans" cxnId="{2319D2ED-4BBA-421E-848F-36DF2E15299C}">
      <dgm:prSet/>
      <dgm:spPr/>
      <dgm:t>
        <a:bodyPr/>
        <a:lstStyle/>
        <a:p>
          <a:endParaRPr lang="fr-FR"/>
        </a:p>
      </dgm:t>
    </dgm:pt>
    <dgm:pt modelId="{93433CF9-94E9-4115-8B82-3DDF87816820}">
      <dgm:prSet phldrT="[Texte]"/>
      <dgm:spPr/>
      <dgm:t>
        <a:bodyPr/>
        <a:lstStyle/>
        <a:p>
          <a:r>
            <a:rPr lang="fr-FR" b="1" dirty="0" smtClean="0"/>
            <a:t>Management des Processus</a:t>
          </a:r>
          <a:endParaRPr lang="fr-FR" b="1" dirty="0"/>
        </a:p>
      </dgm:t>
    </dgm:pt>
    <dgm:pt modelId="{1F37DF75-446E-42CA-B669-F31AE9CC241C}" type="parTrans" cxnId="{00C8C563-3D97-4A06-A4A3-A18EFC868B69}">
      <dgm:prSet/>
      <dgm:spPr/>
      <dgm:t>
        <a:bodyPr/>
        <a:lstStyle/>
        <a:p>
          <a:endParaRPr lang="fr-FR"/>
        </a:p>
      </dgm:t>
    </dgm:pt>
    <dgm:pt modelId="{051B6A8B-64A6-43AB-85A2-B9E648D88677}" type="sibTrans" cxnId="{00C8C563-3D97-4A06-A4A3-A18EFC868B69}">
      <dgm:prSet/>
      <dgm:spPr/>
      <dgm:t>
        <a:bodyPr/>
        <a:lstStyle/>
        <a:p>
          <a:endParaRPr lang="fr-FR"/>
        </a:p>
      </dgm:t>
    </dgm:pt>
    <dgm:pt modelId="{8AEE4FC2-C1B4-40CE-888C-5996A1C10946}">
      <dgm:prSet phldrT="[Texte]" phldr="1"/>
      <dgm:spPr/>
      <dgm:t>
        <a:bodyPr/>
        <a:lstStyle/>
        <a:p>
          <a:endParaRPr lang="fr-FR" dirty="0"/>
        </a:p>
      </dgm:t>
    </dgm:pt>
    <dgm:pt modelId="{8D2EC401-09F4-45D4-AE1E-BDB6BB44DE83}" type="parTrans" cxnId="{CA328ACC-B82B-4FE3-B861-089F8DF018D7}">
      <dgm:prSet/>
      <dgm:spPr/>
      <dgm:t>
        <a:bodyPr/>
        <a:lstStyle/>
        <a:p>
          <a:endParaRPr lang="fr-FR"/>
        </a:p>
      </dgm:t>
    </dgm:pt>
    <dgm:pt modelId="{63B3BD47-2C69-4650-9C68-54C38B93AA65}" type="sibTrans" cxnId="{CA328ACC-B82B-4FE3-B861-089F8DF018D7}">
      <dgm:prSet/>
      <dgm:spPr/>
      <dgm:t>
        <a:bodyPr/>
        <a:lstStyle/>
        <a:p>
          <a:endParaRPr lang="fr-FR"/>
        </a:p>
      </dgm:t>
    </dgm:pt>
    <dgm:pt modelId="{23E7E242-438F-4C93-81AB-E26793EA8E4B}">
      <dgm:prSet phldrT="[Texte]"/>
      <dgm:spPr/>
      <dgm:t>
        <a:bodyPr/>
        <a:lstStyle/>
        <a:p>
          <a:r>
            <a:rPr lang="fr-FR" b="1" dirty="0" smtClean="0"/>
            <a:t>Management des </a:t>
          </a:r>
          <a:br>
            <a:rPr lang="fr-FR" b="1" dirty="0" smtClean="0"/>
          </a:br>
          <a:r>
            <a:rPr lang="fr-FR" b="1" dirty="0" smtClean="0"/>
            <a:t>Risques</a:t>
          </a:r>
          <a:endParaRPr lang="fr-FR" b="1" dirty="0"/>
        </a:p>
      </dgm:t>
    </dgm:pt>
    <dgm:pt modelId="{D47BFCFD-E681-4285-8C13-26D6FD6F6D32}" type="parTrans" cxnId="{1C4A32ED-2807-4B68-BC65-367F42AD452F}">
      <dgm:prSet/>
      <dgm:spPr/>
      <dgm:t>
        <a:bodyPr/>
        <a:lstStyle/>
        <a:p>
          <a:endParaRPr lang="fr-FR"/>
        </a:p>
      </dgm:t>
    </dgm:pt>
    <dgm:pt modelId="{5F03179D-E727-45C4-80D1-CD593FFFC1C4}" type="sibTrans" cxnId="{1C4A32ED-2807-4B68-BC65-367F42AD452F}">
      <dgm:prSet/>
      <dgm:spPr/>
      <dgm:t>
        <a:bodyPr/>
        <a:lstStyle/>
        <a:p>
          <a:endParaRPr lang="fr-FR"/>
        </a:p>
      </dgm:t>
    </dgm:pt>
    <dgm:pt modelId="{1CBD18A6-62FD-470A-A5F3-248A06F94A99}" type="pres">
      <dgm:prSet presAssocID="{A4CC8452-8753-4D6A-8CD8-76D5A17185F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2BE6625E-4C36-4DB9-99E3-EE931A238390}" type="pres">
      <dgm:prSet presAssocID="{DF53F31A-906C-48E9-970D-7B6C45E5F943}" presName="compositeNode" presStyleCnt="0">
        <dgm:presLayoutVars>
          <dgm:bulletEnabled val="1"/>
        </dgm:presLayoutVars>
      </dgm:prSet>
      <dgm:spPr/>
    </dgm:pt>
    <dgm:pt modelId="{62ADD680-3116-484A-BB52-BA7AC0381A51}" type="pres">
      <dgm:prSet presAssocID="{DF53F31A-906C-48E9-970D-7B6C45E5F943}" presName="bgRect" presStyleLbl="node1" presStyleIdx="0" presStyleCnt="3" custLinFactNeighborY="5556"/>
      <dgm:spPr/>
      <dgm:t>
        <a:bodyPr/>
        <a:lstStyle/>
        <a:p>
          <a:endParaRPr lang="fr-FR"/>
        </a:p>
      </dgm:t>
    </dgm:pt>
    <dgm:pt modelId="{E0A990AE-A300-4975-8D39-DED3E01BC892}" type="pres">
      <dgm:prSet presAssocID="{DF53F31A-906C-48E9-970D-7B6C45E5F943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EDE63C4-7115-4425-85C7-1D723D1796C6}" type="pres">
      <dgm:prSet presAssocID="{DF53F31A-906C-48E9-970D-7B6C45E5F943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357EA3C-69DF-41CC-AA6B-4A841A4D293F}" type="pres">
      <dgm:prSet presAssocID="{F440A494-E95C-435C-826D-F244DD102663}" presName="hSp" presStyleCnt="0"/>
      <dgm:spPr/>
    </dgm:pt>
    <dgm:pt modelId="{C12FF7D9-19F1-459C-9966-6A5C01B64B6A}" type="pres">
      <dgm:prSet presAssocID="{F440A494-E95C-435C-826D-F244DD102663}" presName="vProcSp" presStyleCnt="0"/>
      <dgm:spPr/>
    </dgm:pt>
    <dgm:pt modelId="{FCF8FEBD-AF9D-4747-BC80-5CE4A9B348CD}" type="pres">
      <dgm:prSet presAssocID="{F440A494-E95C-435C-826D-F244DD102663}" presName="vSp1" presStyleCnt="0"/>
      <dgm:spPr/>
    </dgm:pt>
    <dgm:pt modelId="{344D6602-7917-473D-9E11-118A6A350B47}" type="pres">
      <dgm:prSet presAssocID="{F440A494-E95C-435C-826D-F244DD102663}" presName="simulatedConn" presStyleLbl="solidFgAcc1" presStyleIdx="0" presStyleCnt="2"/>
      <dgm:spPr/>
    </dgm:pt>
    <dgm:pt modelId="{05E75998-0677-4346-A06F-D1480E73FAEA}" type="pres">
      <dgm:prSet presAssocID="{F440A494-E95C-435C-826D-F244DD102663}" presName="vSp2" presStyleCnt="0"/>
      <dgm:spPr/>
    </dgm:pt>
    <dgm:pt modelId="{E5E52B59-BD2A-44DB-8A85-B8D14DE86B9F}" type="pres">
      <dgm:prSet presAssocID="{F440A494-E95C-435C-826D-F244DD102663}" presName="sibTrans" presStyleCnt="0"/>
      <dgm:spPr/>
    </dgm:pt>
    <dgm:pt modelId="{47208EFA-DBBD-4554-87C8-975738A72BC0}" type="pres">
      <dgm:prSet presAssocID="{A9FDDD66-51FC-400A-9C54-16F5272D6032}" presName="compositeNode" presStyleCnt="0">
        <dgm:presLayoutVars>
          <dgm:bulletEnabled val="1"/>
        </dgm:presLayoutVars>
      </dgm:prSet>
      <dgm:spPr/>
    </dgm:pt>
    <dgm:pt modelId="{AAFB0A42-CFCD-4B6A-AB83-AF58F05EC5C1}" type="pres">
      <dgm:prSet presAssocID="{A9FDDD66-51FC-400A-9C54-16F5272D6032}" presName="bgRect" presStyleLbl="node1" presStyleIdx="1" presStyleCnt="3" custLinFactNeighborX="-131"/>
      <dgm:spPr/>
      <dgm:t>
        <a:bodyPr/>
        <a:lstStyle/>
        <a:p>
          <a:endParaRPr lang="fr-FR"/>
        </a:p>
      </dgm:t>
    </dgm:pt>
    <dgm:pt modelId="{6DB3D03D-22F9-448A-9F69-EB430A90777C}" type="pres">
      <dgm:prSet presAssocID="{A9FDDD66-51FC-400A-9C54-16F5272D6032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B9453A0-11C0-4E89-9773-962A0D1499FE}" type="pres">
      <dgm:prSet presAssocID="{A9FDDD66-51FC-400A-9C54-16F5272D6032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97483B7-C1BD-40BC-B182-C52C35706A55}" type="pres">
      <dgm:prSet presAssocID="{CEC58F8D-2C9E-48D5-945A-3E8B294C5E87}" presName="hSp" presStyleCnt="0"/>
      <dgm:spPr/>
    </dgm:pt>
    <dgm:pt modelId="{C8B0F928-14BC-470D-AABB-F0D1161795AE}" type="pres">
      <dgm:prSet presAssocID="{CEC58F8D-2C9E-48D5-945A-3E8B294C5E87}" presName="vProcSp" presStyleCnt="0"/>
      <dgm:spPr/>
    </dgm:pt>
    <dgm:pt modelId="{79F00410-CC5C-4274-B968-D9935CC9B11F}" type="pres">
      <dgm:prSet presAssocID="{CEC58F8D-2C9E-48D5-945A-3E8B294C5E87}" presName="vSp1" presStyleCnt="0"/>
      <dgm:spPr/>
    </dgm:pt>
    <dgm:pt modelId="{7498BAF6-4C43-46D7-BA9F-0757EB7F16D5}" type="pres">
      <dgm:prSet presAssocID="{CEC58F8D-2C9E-48D5-945A-3E8B294C5E87}" presName="simulatedConn" presStyleLbl="solidFgAcc1" presStyleIdx="1" presStyleCnt="2"/>
      <dgm:spPr/>
    </dgm:pt>
    <dgm:pt modelId="{11171514-1332-4A1D-9443-3D75C2634F8F}" type="pres">
      <dgm:prSet presAssocID="{CEC58F8D-2C9E-48D5-945A-3E8B294C5E87}" presName="vSp2" presStyleCnt="0"/>
      <dgm:spPr/>
    </dgm:pt>
    <dgm:pt modelId="{525A806D-E2ED-4758-A2D7-CC69E5089AC9}" type="pres">
      <dgm:prSet presAssocID="{CEC58F8D-2C9E-48D5-945A-3E8B294C5E87}" presName="sibTrans" presStyleCnt="0"/>
      <dgm:spPr/>
    </dgm:pt>
    <dgm:pt modelId="{3AE94CF7-EA40-457E-8867-27119C0799C1}" type="pres">
      <dgm:prSet presAssocID="{8AEE4FC2-C1B4-40CE-888C-5996A1C10946}" presName="compositeNode" presStyleCnt="0">
        <dgm:presLayoutVars>
          <dgm:bulletEnabled val="1"/>
        </dgm:presLayoutVars>
      </dgm:prSet>
      <dgm:spPr/>
    </dgm:pt>
    <dgm:pt modelId="{5829ED81-5E72-4B14-B4F8-615B21A168B0}" type="pres">
      <dgm:prSet presAssocID="{8AEE4FC2-C1B4-40CE-888C-5996A1C10946}" presName="bgRect" presStyleLbl="node1" presStyleIdx="2" presStyleCnt="3" custLinFactNeighborY="-5556"/>
      <dgm:spPr/>
      <dgm:t>
        <a:bodyPr/>
        <a:lstStyle/>
        <a:p>
          <a:endParaRPr lang="fr-FR"/>
        </a:p>
      </dgm:t>
    </dgm:pt>
    <dgm:pt modelId="{C418761A-C3BC-4F3B-A16B-FA8C43A8276A}" type="pres">
      <dgm:prSet presAssocID="{8AEE4FC2-C1B4-40CE-888C-5996A1C10946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0C98BA6-C2B8-4CD2-8D00-1327260299F9}" type="pres">
      <dgm:prSet presAssocID="{8AEE4FC2-C1B4-40CE-888C-5996A1C10946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031B449-D5AB-4D3A-AEDD-38876A778FA5}" srcId="{A4CC8452-8753-4D6A-8CD8-76D5A17185F8}" destId="{DF53F31A-906C-48E9-970D-7B6C45E5F943}" srcOrd="0" destOrd="0" parTransId="{14F317A0-567F-458A-B2B8-5E178CA681E0}" sibTransId="{F440A494-E95C-435C-826D-F244DD102663}"/>
    <dgm:cxn modelId="{02CE6E6C-3D62-41FB-BBB0-8E58C242C291}" type="presOf" srcId="{DF53F31A-906C-48E9-970D-7B6C45E5F943}" destId="{62ADD680-3116-484A-BB52-BA7AC0381A51}" srcOrd="0" destOrd="0" presId="urn:microsoft.com/office/officeart/2005/8/layout/hProcess7"/>
    <dgm:cxn modelId="{AF9A16EA-284E-42AA-9B08-6B917DA815C7}" type="presOf" srcId="{23E7E242-438F-4C93-81AB-E26793EA8E4B}" destId="{30C98BA6-C2B8-4CD2-8D00-1327260299F9}" srcOrd="0" destOrd="0" presId="urn:microsoft.com/office/officeart/2005/8/layout/hProcess7"/>
    <dgm:cxn modelId="{CA328ACC-B82B-4FE3-B861-089F8DF018D7}" srcId="{A4CC8452-8753-4D6A-8CD8-76D5A17185F8}" destId="{8AEE4FC2-C1B4-40CE-888C-5996A1C10946}" srcOrd="2" destOrd="0" parTransId="{8D2EC401-09F4-45D4-AE1E-BDB6BB44DE83}" sibTransId="{63B3BD47-2C69-4650-9C68-54C38B93AA65}"/>
    <dgm:cxn modelId="{BEF97A38-D73E-4DE4-95C4-FE74A469DCC7}" type="presOf" srcId="{0DD5A78E-1A13-47D5-B0CB-3EE9CD982782}" destId="{1EDE63C4-7115-4425-85C7-1D723D1796C6}" srcOrd="0" destOrd="0" presId="urn:microsoft.com/office/officeart/2005/8/layout/hProcess7"/>
    <dgm:cxn modelId="{2319D2ED-4BBA-421E-848F-36DF2E15299C}" srcId="{A4CC8452-8753-4D6A-8CD8-76D5A17185F8}" destId="{A9FDDD66-51FC-400A-9C54-16F5272D6032}" srcOrd="1" destOrd="0" parTransId="{BB464E3E-4E09-40BA-8B7F-0255779187AC}" sibTransId="{CEC58F8D-2C9E-48D5-945A-3E8B294C5E87}"/>
    <dgm:cxn modelId="{629A4447-6FA0-4DEB-9389-22D3586A6232}" type="presOf" srcId="{A9FDDD66-51FC-400A-9C54-16F5272D6032}" destId="{AAFB0A42-CFCD-4B6A-AB83-AF58F05EC5C1}" srcOrd="0" destOrd="0" presId="urn:microsoft.com/office/officeart/2005/8/layout/hProcess7"/>
    <dgm:cxn modelId="{60ED11B4-9853-4331-A99B-9CE248DE5A49}" type="presOf" srcId="{A4CC8452-8753-4D6A-8CD8-76D5A17185F8}" destId="{1CBD18A6-62FD-470A-A5F3-248A06F94A99}" srcOrd="0" destOrd="0" presId="urn:microsoft.com/office/officeart/2005/8/layout/hProcess7"/>
    <dgm:cxn modelId="{873C2250-10E0-4CAD-9247-B1F9F4C76D8E}" type="presOf" srcId="{A9FDDD66-51FC-400A-9C54-16F5272D6032}" destId="{6DB3D03D-22F9-448A-9F69-EB430A90777C}" srcOrd="1" destOrd="0" presId="urn:microsoft.com/office/officeart/2005/8/layout/hProcess7"/>
    <dgm:cxn modelId="{00C8C563-3D97-4A06-A4A3-A18EFC868B69}" srcId="{A9FDDD66-51FC-400A-9C54-16F5272D6032}" destId="{93433CF9-94E9-4115-8B82-3DDF87816820}" srcOrd="0" destOrd="0" parTransId="{1F37DF75-446E-42CA-B669-F31AE9CC241C}" sibTransId="{051B6A8B-64A6-43AB-85A2-B9E648D88677}"/>
    <dgm:cxn modelId="{CB857E57-4547-46DC-81AE-8796B335BDBF}" type="presOf" srcId="{DF53F31A-906C-48E9-970D-7B6C45E5F943}" destId="{E0A990AE-A300-4975-8D39-DED3E01BC892}" srcOrd="1" destOrd="0" presId="urn:microsoft.com/office/officeart/2005/8/layout/hProcess7"/>
    <dgm:cxn modelId="{56D4C331-BCC3-448B-BA12-06FBA2E97C90}" type="presOf" srcId="{8AEE4FC2-C1B4-40CE-888C-5996A1C10946}" destId="{C418761A-C3BC-4F3B-A16B-FA8C43A8276A}" srcOrd="1" destOrd="0" presId="urn:microsoft.com/office/officeart/2005/8/layout/hProcess7"/>
    <dgm:cxn modelId="{C1EDF252-B7CC-4A80-89A2-D011CB781784}" type="presOf" srcId="{8AEE4FC2-C1B4-40CE-888C-5996A1C10946}" destId="{5829ED81-5E72-4B14-B4F8-615B21A168B0}" srcOrd="0" destOrd="0" presId="urn:microsoft.com/office/officeart/2005/8/layout/hProcess7"/>
    <dgm:cxn modelId="{35393B5B-DC77-442C-BF7E-8921F10879C7}" type="presOf" srcId="{93433CF9-94E9-4115-8B82-3DDF87816820}" destId="{8B9453A0-11C0-4E89-9773-962A0D1499FE}" srcOrd="0" destOrd="0" presId="urn:microsoft.com/office/officeart/2005/8/layout/hProcess7"/>
    <dgm:cxn modelId="{1C4A32ED-2807-4B68-BC65-367F42AD452F}" srcId="{8AEE4FC2-C1B4-40CE-888C-5996A1C10946}" destId="{23E7E242-438F-4C93-81AB-E26793EA8E4B}" srcOrd="0" destOrd="0" parTransId="{D47BFCFD-E681-4285-8C13-26D6FD6F6D32}" sibTransId="{5F03179D-E727-45C4-80D1-CD593FFFC1C4}"/>
    <dgm:cxn modelId="{5057B78C-1289-4675-BD0C-083CFE1F4503}" srcId="{DF53F31A-906C-48E9-970D-7B6C45E5F943}" destId="{0DD5A78E-1A13-47D5-B0CB-3EE9CD982782}" srcOrd="0" destOrd="0" parTransId="{A2EE00E8-C7BB-40E7-91D6-1E07B326982F}" sibTransId="{C3EFA327-FB75-4BFE-BBE5-98D97C77B523}"/>
    <dgm:cxn modelId="{B1EC2CE1-F449-4F87-9EBD-36B94BCF6F00}" type="presParOf" srcId="{1CBD18A6-62FD-470A-A5F3-248A06F94A99}" destId="{2BE6625E-4C36-4DB9-99E3-EE931A238390}" srcOrd="0" destOrd="0" presId="urn:microsoft.com/office/officeart/2005/8/layout/hProcess7"/>
    <dgm:cxn modelId="{F912A510-746A-4234-AB0B-FD4F281504A2}" type="presParOf" srcId="{2BE6625E-4C36-4DB9-99E3-EE931A238390}" destId="{62ADD680-3116-484A-BB52-BA7AC0381A51}" srcOrd="0" destOrd="0" presId="urn:microsoft.com/office/officeart/2005/8/layout/hProcess7"/>
    <dgm:cxn modelId="{E4502A60-CD13-4C1B-864D-5FB19F6D6899}" type="presParOf" srcId="{2BE6625E-4C36-4DB9-99E3-EE931A238390}" destId="{E0A990AE-A300-4975-8D39-DED3E01BC892}" srcOrd="1" destOrd="0" presId="urn:microsoft.com/office/officeart/2005/8/layout/hProcess7"/>
    <dgm:cxn modelId="{5D388FCD-2ED2-41E4-997F-99FBA9472DEA}" type="presParOf" srcId="{2BE6625E-4C36-4DB9-99E3-EE931A238390}" destId="{1EDE63C4-7115-4425-85C7-1D723D1796C6}" srcOrd="2" destOrd="0" presId="urn:microsoft.com/office/officeart/2005/8/layout/hProcess7"/>
    <dgm:cxn modelId="{BE47E17F-5500-4C52-A94E-6FB8FC54EBE8}" type="presParOf" srcId="{1CBD18A6-62FD-470A-A5F3-248A06F94A99}" destId="{1357EA3C-69DF-41CC-AA6B-4A841A4D293F}" srcOrd="1" destOrd="0" presId="urn:microsoft.com/office/officeart/2005/8/layout/hProcess7"/>
    <dgm:cxn modelId="{D57AE60B-FAF1-4165-85A4-4FA397803668}" type="presParOf" srcId="{1CBD18A6-62FD-470A-A5F3-248A06F94A99}" destId="{C12FF7D9-19F1-459C-9966-6A5C01B64B6A}" srcOrd="2" destOrd="0" presId="urn:microsoft.com/office/officeart/2005/8/layout/hProcess7"/>
    <dgm:cxn modelId="{492C5E6A-CE28-4439-B4EC-1EA5F3DF40D6}" type="presParOf" srcId="{C12FF7D9-19F1-459C-9966-6A5C01B64B6A}" destId="{FCF8FEBD-AF9D-4747-BC80-5CE4A9B348CD}" srcOrd="0" destOrd="0" presId="urn:microsoft.com/office/officeart/2005/8/layout/hProcess7"/>
    <dgm:cxn modelId="{33535B7B-E8E3-42E3-87D6-57CA16BA04BA}" type="presParOf" srcId="{C12FF7D9-19F1-459C-9966-6A5C01B64B6A}" destId="{344D6602-7917-473D-9E11-118A6A350B47}" srcOrd="1" destOrd="0" presId="urn:microsoft.com/office/officeart/2005/8/layout/hProcess7"/>
    <dgm:cxn modelId="{648764B2-9888-4A62-BC56-55B0C6569007}" type="presParOf" srcId="{C12FF7D9-19F1-459C-9966-6A5C01B64B6A}" destId="{05E75998-0677-4346-A06F-D1480E73FAEA}" srcOrd="2" destOrd="0" presId="urn:microsoft.com/office/officeart/2005/8/layout/hProcess7"/>
    <dgm:cxn modelId="{B3F52107-5D2E-4A06-B2ED-E3476848C3C7}" type="presParOf" srcId="{1CBD18A6-62FD-470A-A5F3-248A06F94A99}" destId="{E5E52B59-BD2A-44DB-8A85-B8D14DE86B9F}" srcOrd="3" destOrd="0" presId="urn:microsoft.com/office/officeart/2005/8/layout/hProcess7"/>
    <dgm:cxn modelId="{3726CEBD-1AD2-4BC0-A364-F68680FBEC78}" type="presParOf" srcId="{1CBD18A6-62FD-470A-A5F3-248A06F94A99}" destId="{47208EFA-DBBD-4554-87C8-975738A72BC0}" srcOrd="4" destOrd="0" presId="urn:microsoft.com/office/officeart/2005/8/layout/hProcess7"/>
    <dgm:cxn modelId="{F15E4F5B-77F6-4AFF-9902-92B09E3CECB1}" type="presParOf" srcId="{47208EFA-DBBD-4554-87C8-975738A72BC0}" destId="{AAFB0A42-CFCD-4B6A-AB83-AF58F05EC5C1}" srcOrd="0" destOrd="0" presId="urn:microsoft.com/office/officeart/2005/8/layout/hProcess7"/>
    <dgm:cxn modelId="{FA214CFA-7B46-49EA-AB4E-B9BAA5F24388}" type="presParOf" srcId="{47208EFA-DBBD-4554-87C8-975738A72BC0}" destId="{6DB3D03D-22F9-448A-9F69-EB430A90777C}" srcOrd="1" destOrd="0" presId="urn:microsoft.com/office/officeart/2005/8/layout/hProcess7"/>
    <dgm:cxn modelId="{EC444523-89E1-4AA7-9B6C-8A402C6DEF52}" type="presParOf" srcId="{47208EFA-DBBD-4554-87C8-975738A72BC0}" destId="{8B9453A0-11C0-4E89-9773-962A0D1499FE}" srcOrd="2" destOrd="0" presId="urn:microsoft.com/office/officeart/2005/8/layout/hProcess7"/>
    <dgm:cxn modelId="{8B892E84-806B-4A65-91D6-5E88910C3094}" type="presParOf" srcId="{1CBD18A6-62FD-470A-A5F3-248A06F94A99}" destId="{997483B7-C1BD-40BC-B182-C52C35706A55}" srcOrd="5" destOrd="0" presId="urn:microsoft.com/office/officeart/2005/8/layout/hProcess7"/>
    <dgm:cxn modelId="{1535986A-F8F3-411E-BA25-D6A0EB23B5CD}" type="presParOf" srcId="{1CBD18A6-62FD-470A-A5F3-248A06F94A99}" destId="{C8B0F928-14BC-470D-AABB-F0D1161795AE}" srcOrd="6" destOrd="0" presId="urn:microsoft.com/office/officeart/2005/8/layout/hProcess7"/>
    <dgm:cxn modelId="{0F3A45A1-C9F0-490F-A953-1254EE932483}" type="presParOf" srcId="{C8B0F928-14BC-470D-AABB-F0D1161795AE}" destId="{79F00410-CC5C-4274-B968-D9935CC9B11F}" srcOrd="0" destOrd="0" presId="urn:microsoft.com/office/officeart/2005/8/layout/hProcess7"/>
    <dgm:cxn modelId="{9B656BE9-C9F8-4F1F-B03E-6B47588F7C33}" type="presParOf" srcId="{C8B0F928-14BC-470D-AABB-F0D1161795AE}" destId="{7498BAF6-4C43-46D7-BA9F-0757EB7F16D5}" srcOrd="1" destOrd="0" presId="urn:microsoft.com/office/officeart/2005/8/layout/hProcess7"/>
    <dgm:cxn modelId="{EA3875D9-E3E3-4715-92EA-B7B4B2C2594C}" type="presParOf" srcId="{C8B0F928-14BC-470D-AABB-F0D1161795AE}" destId="{11171514-1332-4A1D-9443-3D75C2634F8F}" srcOrd="2" destOrd="0" presId="urn:microsoft.com/office/officeart/2005/8/layout/hProcess7"/>
    <dgm:cxn modelId="{0E34CDE3-6B2B-45A9-9974-77087019B611}" type="presParOf" srcId="{1CBD18A6-62FD-470A-A5F3-248A06F94A99}" destId="{525A806D-E2ED-4758-A2D7-CC69E5089AC9}" srcOrd="7" destOrd="0" presId="urn:microsoft.com/office/officeart/2005/8/layout/hProcess7"/>
    <dgm:cxn modelId="{CB6E9626-D49C-430D-BA93-454C0685ED26}" type="presParOf" srcId="{1CBD18A6-62FD-470A-A5F3-248A06F94A99}" destId="{3AE94CF7-EA40-457E-8867-27119C0799C1}" srcOrd="8" destOrd="0" presId="urn:microsoft.com/office/officeart/2005/8/layout/hProcess7"/>
    <dgm:cxn modelId="{8F7F202D-E3A1-42EC-B002-7A0D657CD633}" type="presParOf" srcId="{3AE94CF7-EA40-457E-8867-27119C0799C1}" destId="{5829ED81-5E72-4B14-B4F8-615B21A168B0}" srcOrd="0" destOrd="0" presId="urn:microsoft.com/office/officeart/2005/8/layout/hProcess7"/>
    <dgm:cxn modelId="{EE2F8C65-F59B-43D4-B288-93D07447D248}" type="presParOf" srcId="{3AE94CF7-EA40-457E-8867-27119C0799C1}" destId="{C418761A-C3BC-4F3B-A16B-FA8C43A8276A}" srcOrd="1" destOrd="0" presId="urn:microsoft.com/office/officeart/2005/8/layout/hProcess7"/>
    <dgm:cxn modelId="{0AF35D7A-8806-4B46-9FF8-FD388A279437}" type="presParOf" srcId="{3AE94CF7-EA40-457E-8867-27119C0799C1}" destId="{30C98BA6-C2B8-4CD2-8D00-1327260299F9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CC8452-8753-4D6A-8CD8-76D5A17185F8}" type="doc">
      <dgm:prSet loTypeId="urn:microsoft.com/office/officeart/2005/8/layout/hProcess7" loCatId="list" qsTypeId="urn:microsoft.com/office/officeart/2009/2/quickstyle/3d8" qsCatId="3D" csTypeId="urn:microsoft.com/office/officeart/2005/8/colors/accent1_4" csCatId="accent1" phldr="1"/>
      <dgm:spPr/>
      <dgm:t>
        <a:bodyPr/>
        <a:lstStyle/>
        <a:p>
          <a:endParaRPr lang="fr-FR"/>
        </a:p>
      </dgm:t>
    </dgm:pt>
    <dgm:pt modelId="{DF53F31A-906C-48E9-970D-7B6C45E5F943}">
      <dgm:prSet phldrT="[Texte]" phldr="1"/>
      <dgm:spPr/>
      <dgm:t>
        <a:bodyPr/>
        <a:lstStyle/>
        <a:p>
          <a:endParaRPr lang="fr-FR" dirty="0"/>
        </a:p>
      </dgm:t>
    </dgm:pt>
    <dgm:pt modelId="{14F317A0-567F-458A-B2B8-5E178CA681E0}" type="parTrans" cxnId="{7031B449-D5AB-4D3A-AEDD-38876A778FA5}">
      <dgm:prSet/>
      <dgm:spPr/>
      <dgm:t>
        <a:bodyPr/>
        <a:lstStyle/>
        <a:p>
          <a:endParaRPr lang="fr-FR"/>
        </a:p>
      </dgm:t>
    </dgm:pt>
    <dgm:pt modelId="{F440A494-E95C-435C-826D-F244DD102663}" type="sibTrans" cxnId="{7031B449-D5AB-4D3A-AEDD-38876A778FA5}">
      <dgm:prSet/>
      <dgm:spPr/>
      <dgm:t>
        <a:bodyPr/>
        <a:lstStyle/>
        <a:p>
          <a:endParaRPr lang="fr-FR"/>
        </a:p>
      </dgm:t>
    </dgm:pt>
    <dgm:pt modelId="{0DD5A78E-1A13-47D5-B0CB-3EE9CD982782}">
      <dgm:prSet phldrT="[Texte]"/>
      <dgm:spPr/>
      <dgm:t>
        <a:bodyPr/>
        <a:lstStyle/>
        <a:p>
          <a:r>
            <a:rPr lang="fr-FR" b="1" dirty="0" smtClean="0"/>
            <a:t/>
          </a:r>
          <a:br>
            <a:rPr lang="fr-FR" b="1" dirty="0" smtClean="0"/>
          </a:br>
          <a:r>
            <a:rPr lang="fr-FR" b="1" dirty="0" smtClean="0"/>
            <a:t>Médicaments</a:t>
          </a:r>
          <a:endParaRPr lang="fr-FR" b="1" dirty="0"/>
        </a:p>
      </dgm:t>
    </dgm:pt>
    <dgm:pt modelId="{A2EE00E8-C7BB-40E7-91D6-1E07B326982F}" type="parTrans" cxnId="{5057B78C-1289-4675-BD0C-083CFE1F4503}">
      <dgm:prSet/>
      <dgm:spPr/>
      <dgm:t>
        <a:bodyPr/>
        <a:lstStyle/>
        <a:p>
          <a:endParaRPr lang="fr-FR"/>
        </a:p>
      </dgm:t>
    </dgm:pt>
    <dgm:pt modelId="{C3EFA327-FB75-4BFE-BBE5-98D97C77B523}" type="sibTrans" cxnId="{5057B78C-1289-4675-BD0C-083CFE1F4503}">
      <dgm:prSet/>
      <dgm:spPr/>
      <dgm:t>
        <a:bodyPr/>
        <a:lstStyle/>
        <a:p>
          <a:endParaRPr lang="fr-FR"/>
        </a:p>
      </dgm:t>
    </dgm:pt>
    <dgm:pt modelId="{A9FDDD66-51FC-400A-9C54-16F5272D6032}">
      <dgm:prSet phldrT="[Texte]" phldr="1"/>
      <dgm:spPr/>
      <dgm:t>
        <a:bodyPr/>
        <a:lstStyle/>
        <a:p>
          <a:endParaRPr lang="fr-FR" dirty="0"/>
        </a:p>
      </dgm:t>
    </dgm:pt>
    <dgm:pt modelId="{BB464E3E-4E09-40BA-8B7F-0255779187AC}" type="parTrans" cxnId="{2319D2ED-4BBA-421E-848F-36DF2E15299C}">
      <dgm:prSet/>
      <dgm:spPr/>
      <dgm:t>
        <a:bodyPr/>
        <a:lstStyle/>
        <a:p>
          <a:endParaRPr lang="fr-FR"/>
        </a:p>
      </dgm:t>
    </dgm:pt>
    <dgm:pt modelId="{CEC58F8D-2C9E-48D5-945A-3E8B294C5E87}" type="sibTrans" cxnId="{2319D2ED-4BBA-421E-848F-36DF2E15299C}">
      <dgm:prSet/>
      <dgm:spPr/>
      <dgm:t>
        <a:bodyPr/>
        <a:lstStyle/>
        <a:p>
          <a:endParaRPr lang="fr-FR"/>
        </a:p>
      </dgm:t>
    </dgm:pt>
    <dgm:pt modelId="{93433CF9-94E9-4115-8B82-3DDF87816820}">
      <dgm:prSet phldrT="[Texte]"/>
      <dgm:spPr/>
      <dgm:t>
        <a:bodyPr/>
        <a:lstStyle/>
        <a:p>
          <a:r>
            <a:rPr lang="fr-FR" b="1" dirty="0" smtClean="0"/>
            <a:t>Dispositifs Médicaux</a:t>
          </a:r>
          <a:endParaRPr lang="fr-FR" b="1" dirty="0"/>
        </a:p>
      </dgm:t>
    </dgm:pt>
    <dgm:pt modelId="{1F37DF75-446E-42CA-B669-F31AE9CC241C}" type="parTrans" cxnId="{00C8C563-3D97-4A06-A4A3-A18EFC868B69}">
      <dgm:prSet/>
      <dgm:spPr/>
      <dgm:t>
        <a:bodyPr/>
        <a:lstStyle/>
        <a:p>
          <a:endParaRPr lang="fr-FR"/>
        </a:p>
      </dgm:t>
    </dgm:pt>
    <dgm:pt modelId="{051B6A8B-64A6-43AB-85A2-B9E648D88677}" type="sibTrans" cxnId="{00C8C563-3D97-4A06-A4A3-A18EFC868B69}">
      <dgm:prSet/>
      <dgm:spPr/>
      <dgm:t>
        <a:bodyPr/>
        <a:lstStyle/>
        <a:p>
          <a:endParaRPr lang="fr-FR"/>
        </a:p>
      </dgm:t>
    </dgm:pt>
    <dgm:pt modelId="{8AEE4FC2-C1B4-40CE-888C-5996A1C10946}">
      <dgm:prSet phldrT="[Texte]" phldr="1"/>
      <dgm:spPr/>
      <dgm:t>
        <a:bodyPr/>
        <a:lstStyle/>
        <a:p>
          <a:endParaRPr lang="fr-FR" dirty="0"/>
        </a:p>
      </dgm:t>
    </dgm:pt>
    <dgm:pt modelId="{8D2EC401-09F4-45D4-AE1E-BDB6BB44DE83}" type="parTrans" cxnId="{CA328ACC-B82B-4FE3-B861-089F8DF018D7}">
      <dgm:prSet/>
      <dgm:spPr/>
      <dgm:t>
        <a:bodyPr/>
        <a:lstStyle/>
        <a:p>
          <a:endParaRPr lang="fr-FR"/>
        </a:p>
      </dgm:t>
    </dgm:pt>
    <dgm:pt modelId="{63B3BD47-2C69-4650-9C68-54C38B93AA65}" type="sibTrans" cxnId="{CA328ACC-B82B-4FE3-B861-089F8DF018D7}">
      <dgm:prSet/>
      <dgm:spPr/>
      <dgm:t>
        <a:bodyPr/>
        <a:lstStyle/>
        <a:p>
          <a:endParaRPr lang="fr-FR"/>
        </a:p>
      </dgm:t>
    </dgm:pt>
    <dgm:pt modelId="{23E7E242-438F-4C93-81AB-E26793EA8E4B}">
      <dgm:prSet phldrT="[Texte]"/>
      <dgm:spPr/>
      <dgm:t>
        <a:bodyPr/>
        <a:lstStyle/>
        <a:p>
          <a:r>
            <a:rPr lang="fr-FR" b="1" dirty="0" smtClean="0"/>
            <a:t>Cosmétiques</a:t>
          </a:r>
          <a:br>
            <a:rPr lang="fr-FR" b="1" dirty="0" smtClean="0"/>
          </a:br>
          <a:r>
            <a:rPr lang="fr-FR" b="1" dirty="0" smtClean="0"/>
            <a:t>Nutrition</a:t>
          </a:r>
        </a:p>
      </dgm:t>
    </dgm:pt>
    <dgm:pt modelId="{D47BFCFD-E681-4285-8C13-26D6FD6F6D32}" type="parTrans" cxnId="{1C4A32ED-2807-4B68-BC65-367F42AD452F}">
      <dgm:prSet/>
      <dgm:spPr/>
      <dgm:t>
        <a:bodyPr/>
        <a:lstStyle/>
        <a:p>
          <a:endParaRPr lang="fr-FR"/>
        </a:p>
      </dgm:t>
    </dgm:pt>
    <dgm:pt modelId="{5F03179D-E727-45C4-80D1-CD593FFFC1C4}" type="sibTrans" cxnId="{1C4A32ED-2807-4B68-BC65-367F42AD452F}">
      <dgm:prSet/>
      <dgm:spPr/>
      <dgm:t>
        <a:bodyPr/>
        <a:lstStyle/>
        <a:p>
          <a:endParaRPr lang="fr-FR"/>
        </a:p>
      </dgm:t>
    </dgm:pt>
    <dgm:pt modelId="{1CBD18A6-62FD-470A-A5F3-248A06F94A99}" type="pres">
      <dgm:prSet presAssocID="{A4CC8452-8753-4D6A-8CD8-76D5A17185F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2BE6625E-4C36-4DB9-99E3-EE931A238390}" type="pres">
      <dgm:prSet presAssocID="{DF53F31A-906C-48E9-970D-7B6C45E5F943}" presName="compositeNode" presStyleCnt="0">
        <dgm:presLayoutVars>
          <dgm:bulletEnabled val="1"/>
        </dgm:presLayoutVars>
      </dgm:prSet>
      <dgm:spPr/>
    </dgm:pt>
    <dgm:pt modelId="{62ADD680-3116-484A-BB52-BA7AC0381A51}" type="pres">
      <dgm:prSet presAssocID="{DF53F31A-906C-48E9-970D-7B6C45E5F943}" presName="bgRect" presStyleLbl="node1" presStyleIdx="0" presStyleCnt="3"/>
      <dgm:spPr/>
      <dgm:t>
        <a:bodyPr/>
        <a:lstStyle/>
        <a:p>
          <a:endParaRPr lang="fr-FR"/>
        </a:p>
      </dgm:t>
    </dgm:pt>
    <dgm:pt modelId="{E0A990AE-A300-4975-8D39-DED3E01BC892}" type="pres">
      <dgm:prSet presAssocID="{DF53F31A-906C-48E9-970D-7B6C45E5F943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EDE63C4-7115-4425-85C7-1D723D1796C6}" type="pres">
      <dgm:prSet presAssocID="{DF53F31A-906C-48E9-970D-7B6C45E5F943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357EA3C-69DF-41CC-AA6B-4A841A4D293F}" type="pres">
      <dgm:prSet presAssocID="{F440A494-E95C-435C-826D-F244DD102663}" presName="hSp" presStyleCnt="0"/>
      <dgm:spPr/>
    </dgm:pt>
    <dgm:pt modelId="{C12FF7D9-19F1-459C-9966-6A5C01B64B6A}" type="pres">
      <dgm:prSet presAssocID="{F440A494-E95C-435C-826D-F244DD102663}" presName="vProcSp" presStyleCnt="0"/>
      <dgm:spPr/>
    </dgm:pt>
    <dgm:pt modelId="{FCF8FEBD-AF9D-4747-BC80-5CE4A9B348CD}" type="pres">
      <dgm:prSet presAssocID="{F440A494-E95C-435C-826D-F244DD102663}" presName="vSp1" presStyleCnt="0"/>
      <dgm:spPr/>
    </dgm:pt>
    <dgm:pt modelId="{344D6602-7917-473D-9E11-118A6A350B47}" type="pres">
      <dgm:prSet presAssocID="{F440A494-E95C-435C-826D-F244DD102663}" presName="simulatedConn" presStyleLbl="solidFgAcc1" presStyleIdx="0" presStyleCnt="2"/>
      <dgm:spPr/>
    </dgm:pt>
    <dgm:pt modelId="{05E75998-0677-4346-A06F-D1480E73FAEA}" type="pres">
      <dgm:prSet presAssocID="{F440A494-E95C-435C-826D-F244DD102663}" presName="vSp2" presStyleCnt="0"/>
      <dgm:spPr/>
    </dgm:pt>
    <dgm:pt modelId="{E5E52B59-BD2A-44DB-8A85-B8D14DE86B9F}" type="pres">
      <dgm:prSet presAssocID="{F440A494-E95C-435C-826D-F244DD102663}" presName="sibTrans" presStyleCnt="0"/>
      <dgm:spPr/>
    </dgm:pt>
    <dgm:pt modelId="{47208EFA-DBBD-4554-87C8-975738A72BC0}" type="pres">
      <dgm:prSet presAssocID="{A9FDDD66-51FC-400A-9C54-16F5272D6032}" presName="compositeNode" presStyleCnt="0">
        <dgm:presLayoutVars>
          <dgm:bulletEnabled val="1"/>
        </dgm:presLayoutVars>
      </dgm:prSet>
      <dgm:spPr/>
    </dgm:pt>
    <dgm:pt modelId="{AAFB0A42-CFCD-4B6A-AB83-AF58F05EC5C1}" type="pres">
      <dgm:prSet presAssocID="{A9FDDD66-51FC-400A-9C54-16F5272D6032}" presName="bgRect" presStyleLbl="node1" presStyleIdx="1" presStyleCnt="3" custLinFactNeighborY="-4535"/>
      <dgm:spPr/>
      <dgm:t>
        <a:bodyPr/>
        <a:lstStyle/>
        <a:p>
          <a:endParaRPr lang="fr-FR"/>
        </a:p>
      </dgm:t>
    </dgm:pt>
    <dgm:pt modelId="{6DB3D03D-22F9-448A-9F69-EB430A90777C}" type="pres">
      <dgm:prSet presAssocID="{A9FDDD66-51FC-400A-9C54-16F5272D6032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B9453A0-11C0-4E89-9773-962A0D1499FE}" type="pres">
      <dgm:prSet presAssocID="{A9FDDD66-51FC-400A-9C54-16F5272D6032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97483B7-C1BD-40BC-B182-C52C35706A55}" type="pres">
      <dgm:prSet presAssocID="{CEC58F8D-2C9E-48D5-945A-3E8B294C5E87}" presName="hSp" presStyleCnt="0"/>
      <dgm:spPr/>
    </dgm:pt>
    <dgm:pt modelId="{C8B0F928-14BC-470D-AABB-F0D1161795AE}" type="pres">
      <dgm:prSet presAssocID="{CEC58F8D-2C9E-48D5-945A-3E8B294C5E87}" presName="vProcSp" presStyleCnt="0"/>
      <dgm:spPr/>
    </dgm:pt>
    <dgm:pt modelId="{79F00410-CC5C-4274-B968-D9935CC9B11F}" type="pres">
      <dgm:prSet presAssocID="{CEC58F8D-2C9E-48D5-945A-3E8B294C5E87}" presName="vSp1" presStyleCnt="0"/>
      <dgm:spPr/>
    </dgm:pt>
    <dgm:pt modelId="{7498BAF6-4C43-46D7-BA9F-0757EB7F16D5}" type="pres">
      <dgm:prSet presAssocID="{CEC58F8D-2C9E-48D5-945A-3E8B294C5E87}" presName="simulatedConn" presStyleLbl="solidFgAcc1" presStyleIdx="1" presStyleCnt="2"/>
      <dgm:spPr/>
    </dgm:pt>
    <dgm:pt modelId="{11171514-1332-4A1D-9443-3D75C2634F8F}" type="pres">
      <dgm:prSet presAssocID="{CEC58F8D-2C9E-48D5-945A-3E8B294C5E87}" presName="vSp2" presStyleCnt="0"/>
      <dgm:spPr/>
    </dgm:pt>
    <dgm:pt modelId="{525A806D-E2ED-4758-A2D7-CC69E5089AC9}" type="pres">
      <dgm:prSet presAssocID="{CEC58F8D-2C9E-48D5-945A-3E8B294C5E87}" presName="sibTrans" presStyleCnt="0"/>
      <dgm:spPr/>
    </dgm:pt>
    <dgm:pt modelId="{3AE94CF7-EA40-457E-8867-27119C0799C1}" type="pres">
      <dgm:prSet presAssocID="{8AEE4FC2-C1B4-40CE-888C-5996A1C10946}" presName="compositeNode" presStyleCnt="0">
        <dgm:presLayoutVars>
          <dgm:bulletEnabled val="1"/>
        </dgm:presLayoutVars>
      </dgm:prSet>
      <dgm:spPr/>
    </dgm:pt>
    <dgm:pt modelId="{5829ED81-5E72-4B14-B4F8-615B21A168B0}" type="pres">
      <dgm:prSet presAssocID="{8AEE4FC2-C1B4-40CE-888C-5996A1C10946}" presName="bgRect" presStyleLbl="node1" presStyleIdx="2" presStyleCnt="3" custLinFactNeighborX="2893"/>
      <dgm:spPr/>
      <dgm:t>
        <a:bodyPr/>
        <a:lstStyle/>
        <a:p>
          <a:endParaRPr lang="fr-FR"/>
        </a:p>
      </dgm:t>
    </dgm:pt>
    <dgm:pt modelId="{C418761A-C3BC-4F3B-A16B-FA8C43A8276A}" type="pres">
      <dgm:prSet presAssocID="{8AEE4FC2-C1B4-40CE-888C-5996A1C10946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0C98BA6-C2B8-4CD2-8D00-1327260299F9}" type="pres">
      <dgm:prSet presAssocID="{8AEE4FC2-C1B4-40CE-888C-5996A1C10946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031B449-D5AB-4D3A-AEDD-38876A778FA5}" srcId="{A4CC8452-8753-4D6A-8CD8-76D5A17185F8}" destId="{DF53F31A-906C-48E9-970D-7B6C45E5F943}" srcOrd="0" destOrd="0" parTransId="{14F317A0-567F-458A-B2B8-5E178CA681E0}" sibTransId="{F440A494-E95C-435C-826D-F244DD102663}"/>
    <dgm:cxn modelId="{9332D578-6B9D-4E10-A64C-B37C5D477029}" type="presOf" srcId="{DF53F31A-906C-48E9-970D-7B6C45E5F943}" destId="{62ADD680-3116-484A-BB52-BA7AC0381A51}" srcOrd="0" destOrd="0" presId="urn:microsoft.com/office/officeart/2005/8/layout/hProcess7"/>
    <dgm:cxn modelId="{AF1D190B-C3BF-4D39-9C70-BA220B3258EE}" type="presOf" srcId="{8AEE4FC2-C1B4-40CE-888C-5996A1C10946}" destId="{C418761A-C3BC-4F3B-A16B-FA8C43A8276A}" srcOrd="1" destOrd="0" presId="urn:microsoft.com/office/officeart/2005/8/layout/hProcess7"/>
    <dgm:cxn modelId="{CE1DA79D-3E56-423A-B9E0-F1EE44E18096}" type="presOf" srcId="{A4CC8452-8753-4D6A-8CD8-76D5A17185F8}" destId="{1CBD18A6-62FD-470A-A5F3-248A06F94A99}" srcOrd="0" destOrd="0" presId="urn:microsoft.com/office/officeart/2005/8/layout/hProcess7"/>
    <dgm:cxn modelId="{9E0E4FB3-6177-4E20-8D20-0ACEA0C8D571}" type="presOf" srcId="{8AEE4FC2-C1B4-40CE-888C-5996A1C10946}" destId="{5829ED81-5E72-4B14-B4F8-615B21A168B0}" srcOrd="0" destOrd="0" presId="urn:microsoft.com/office/officeart/2005/8/layout/hProcess7"/>
    <dgm:cxn modelId="{CA328ACC-B82B-4FE3-B861-089F8DF018D7}" srcId="{A4CC8452-8753-4D6A-8CD8-76D5A17185F8}" destId="{8AEE4FC2-C1B4-40CE-888C-5996A1C10946}" srcOrd="2" destOrd="0" parTransId="{8D2EC401-09F4-45D4-AE1E-BDB6BB44DE83}" sibTransId="{63B3BD47-2C69-4650-9C68-54C38B93AA65}"/>
    <dgm:cxn modelId="{77E3DDFA-FA14-4810-AD28-35DE373788F8}" type="presOf" srcId="{0DD5A78E-1A13-47D5-B0CB-3EE9CD982782}" destId="{1EDE63C4-7115-4425-85C7-1D723D1796C6}" srcOrd="0" destOrd="0" presId="urn:microsoft.com/office/officeart/2005/8/layout/hProcess7"/>
    <dgm:cxn modelId="{C8CFFCDF-84F8-4784-9369-1CD2D9994AE2}" type="presOf" srcId="{A9FDDD66-51FC-400A-9C54-16F5272D6032}" destId="{6DB3D03D-22F9-448A-9F69-EB430A90777C}" srcOrd="1" destOrd="0" presId="urn:microsoft.com/office/officeart/2005/8/layout/hProcess7"/>
    <dgm:cxn modelId="{CE623D44-BCB3-4F13-95EF-837B29CB58DE}" type="presOf" srcId="{23E7E242-438F-4C93-81AB-E26793EA8E4B}" destId="{30C98BA6-C2B8-4CD2-8D00-1327260299F9}" srcOrd="0" destOrd="0" presId="urn:microsoft.com/office/officeart/2005/8/layout/hProcess7"/>
    <dgm:cxn modelId="{2319D2ED-4BBA-421E-848F-36DF2E15299C}" srcId="{A4CC8452-8753-4D6A-8CD8-76D5A17185F8}" destId="{A9FDDD66-51FC-400A-9C54-16F5272D6032}" srcOrd="1" destOrd="0" parTransId="{BB464E3E-4E09-40BA-8B7F-0255779187AC}" sibTransId="{CEC58F8D-2C9E-48D5-945A-3E8B294C5E87}"/>
    <dgm:cxn modelId="{C8D14D28-354F-4457-904C-29E19A0697CB}" type="presOf" srcId="{93433CF9-94E9-4115-8B82-3DDF87816820}" destId="{8B9453A0-11C0-4E89-9773-962A0D1499FE}" srcOrd="0" destOrd="0" presId="urn:microsoft.com/office/officeart/2005/8/layout/hProcess7"/>
    <dgm:cxn modelId="{C5FE67C2-CBED-465B-BC61-4014FC0487C9}" type="presOf" srcId="{A9FDDD66-51FC-400A-9C54-16F5272D6032}" destId="{AAFB0A42-CFCD-4B6A-AB83-AF58F05EC5C1}" srcOrd="0" destOrd="0" presId="urn:microsoft.com/office/officeart/2005/8/layout/hProcess7"/>
    <dgm:cxn modelId="{00C8C563-3D97-4A06-A4A3-A18EFC868B69}" srcId="{A9FDDD66-51FC-400A-9C54-16F5272D6032}" destId="{93433CF9-94E9-4115-8B82-3DDF87816820}" srcOrd="0" destOrd="0" parTransId="{1F37DF75-446E-42CA-B669-F31AE9CC241C}" sibTransId="{051B6A8B-64A6-43AB-85A2-B9E648D88677}"/>
    <dgm:cxn modelId="{1C4A32ED-2807-4B68-BC65-367F42AD452F}" srcId="{8AEE4FC2-C1B4-40CE-888C-5996A1C10946}" destId="{23E7E242-438F-4C93-81AB-E26793EA8E4B}" srcOrd="0" destOrd="0" parTransId="{D47BFCFD-E681-4285-8C13-26D6FD6F6D32}" sibTransId="{5F03179D-E727-45C4-80D1-CD593FFFC1C4}"/>
    <dgm:cxn modelId="{2B3D0413-6A12-4A49-96C1-29B605C3D8F1}" type="presOf" srcId="{DF53F31A-906C-48E9-970D-7B6C45E5F943}" destId="{E0A990AE-A300-4975-8D39-DED3E01BC892}" srcOrd="1" destOrd="0" presId="urn:microsoft.com/office/officeart/2005/8/layout/hProcess7"/>
    <dgm:cxn modelId="{5057B78C-1289-4675-BD0C-083CFE1F4503}" srcId="{DF53F31A-906C-48E9-970D-7B6C45E5F943}" destId="{0DD5A78E-1A13-47D5-B0CB-3EE9CD982782}" srcOrd="0" destOrd="0" parTransId="{A2EE00E8-C7BB-40E7-91D6-1E07B326982F}" sibTransId="{C3EFA327-FB75-4BFE-BBE5-98D97C77B523}"/>
    <dgm:cxn modelId="{17F1417F-5B6F-4AB4-B660-3E89126E4701}" type="presParOf" srcId="{1CBD18A6-62FD-470A-A5F3-248A06F94A99}" destId="{2BE6625E-4C36-4DB9-99E3-EE931A238390}" srcOrd="0" destOrd="0" presId="urn:microsoft.com/office/officeart/2005/8/layout/hProcess7"/>
    <dgm:cxn modelId="{08DC8F5F-61A9-4E76-96EB-C235F1595AEE}" type="presParOf" srcId="{2BE6625E-4C36-4DB9-99E3-EE931A238390}" destId="{62ADD680-3116-484A-BB52-BA7AC0381A51}" srcOrd="0" destOrd="0" presId="urn:microsoft.com/office/officeart/2005/8/layout/hProcess7"/>
    <dgm:cxn modelId="{8FB6A726-CE9E-484F-AED4-5DB28C7AB575}" type="presParOf" srcId="{2BE6625E-4C36-4DB9-99E3-EE931A238390}" destId="{E0A990AE-A300-4975-8D39-DED3E01BC892}" srcOrd="1" destOrd="0" presId="urn:microsoft.com/office/officeart/2005/8/layout/hProcess7"/>
    <dgm:cxn modelId="{C6BAB4AB-8246-42AA-8BD2-8AD968BDB7C2}" type="presParOf" srcId="{2BE6625E-4C36-4DB9-99E3-EE931A238390}" destId="{1EDE63C4-7115-4425-85C7-1D723D1796C6}" srcOrd="2" destOrd="0" presId="urn:microsoft.com/office/officeart/2005/8/layout/hProcess7"/>
    <dgm:cxn modelId="{D88CBF13-991E-483B-88CB-D935B2C9BC23}" type="presParOf" srcId="{1CBD18A6-62FD-470A-A5F3-248A06F94A99}" destId="{1357EA3C-69DF-41CC-AA6B-4A841A4D293F}" srcOrd="1" destOrd="0" presId="urn:microsoft.com/office/officeart/2005/8/layout/hProcess7"/>
    <dgm:cxn modelId="{FE315320-3493-466E-96FB-99E4763B36C0}" type="presParOf" srcId="{1CBD18A6-62FD-470A-A5F3-248A06F94A99}" destId="{C12FF7D9-19F1-459C-9966-6A5C01B64B6A}" srcOrd="2" destOrd="0" presId="urn:microsoft.com/office/officeart/2005/8/layout/hProcess7"/>
    <dgm:cxn modelId="{376F8432-B0E6-4F4C-A2EA-969503D1EAB5}" type="presParOf" srcId="{C12FF7D9-19F1-459C-9966-6A5C01B64B6A}" destId="{FCF8FEBD-AF9D-4747-BC80-5CE4A9B348CD}" srcOrd="0" destOrd="0" presId="urn:microsoft.com/office/officeart/2005/8/layout/hProcess7"/>
    <dgm:cxn modelId="{A746B109-02DD-4452-A2E1-CF1DA35D5629}" type="presParOf" srcId="{C12FF7D9-19F1-459C-9966-6A5C01B64B6A}" destId="{344D6602-7917-473D-9E11-118A6A350B47}" srcOrd="1" destOrd="0" presId="urn:microsoft.com/office/officeart/2005/8/layout/hProcess7"/>
    <dgm:cxn modelId="{5E023569-C761-482D-ACA7-3C101DD55B6C}" type="presParOf" srcId="{C12FF7D9-19F1-459C-9966-6A5C01B64B6A}" destId="{05E75998-0677-4346-A06F-D1480E73FAEA}" srcOrd="2" destOrd="0" presId="urn:microsoft.com/office/officeart/2005/8/layout/hProcess7"/>
    <dgm:cxn modelId="{3E5CFC61-F463-4C89-AC9A-EC1B59894D22}" type="presParOf" srcId="{1CBD18A6-62FD-470A-A5F3-248A06F94A99}" destId="{E5E52B59-BD2A-44DB-8A85-B8D14DE86B9F}" srcOrd="3" destOrd="0" presId="urn:microsoft.com/office/officeart/2005/8/layout/hProcess7"/>
    <dgm:cxn modelId="{35954CA4-1342-4D57-B32D-A66FF55DF3AE}" type="presParOf" srcId="{1CBD18A6-62FD-470A-A5F3-248A06F94A99}" destId="{47208EFA-DBBD-4554-87C8-975738A72BC0}" srcOrd="4" destOrd="0" presId="urn:microsoft.com/office/officeart/2005/8/layout/hProcess7"/>
    <dgm:cxn modelId="{B8B73106-53F5-4883-9233-1F65E262A063}" type="presParOf" srcId="{47208EFA-DBBD-4554-87C8-975738A72BC0}" destId="{AAFB0A42-CFCD-4B6A-AB83-AF58F05EC5C1}" srcOrd="0" destOrd="0" presId="urn:microsoft.com/office/officeart/2005/8/layout/hProcess7"/>
    <dgm:cxn modelId="{559FBAFD-7BD6-4885-9EFB-EB8A5A78DE3D}" type="presParOf" srcId="{47208EFA-DBBD-4554-87C8-975738A72BC0}" destId="{6DB3D03D-22F9-448A-9F69-EB430A90777C}" srcOrd="1" destOrd="0" presId="urn:microsoft.com/office/officeart/2005/8/layout/hProcess7"/>
    <dgm:cxn modelId="{FB10B4EB-0D97-4FF4-BF5D-26CC902B36C0}" type="presParOf" srcId="{47208EFA-DBBD-4554-87C8-975738A72BC0}" destId="{8B9453A0-11C0-4E89-9773-962A0D1499FE}" srcOrd="2" destOrd="0" presId="urn:microsoft.com/office/officeart/2005/8/layout/hProcess7"/>
    <dgm:cxn modelId="{697B48B0-4A22-4272-A4B5-E0AAF43E078C}" type="presParOf" srcId="{1CBD18A6-62FD-470A-A5F3-248A06F94A99}" destId="{997483B7-C1BD-40BC-B182-C52C35706A55}" srcOrd="5" destOrd="0" presId="urn:microsoft.com/office/officeart/2005/8/layout/hProcess7"/>
    <dgm:cxn modelId="{BA2AA443-308B-48CA-869C-A794F8DF355B}" type="presParOf" srcId="{1CBD18A6-62FD-470A-A5F3-248A06F94A99}" destId="{C8B0F928-14BC-470D-AABB-F0D1161795AE}" srcOrd="6" destOrd="0" presId="urn:microsoft.com/office/officeart/2005/8/layout/hProcess7"/>
    <dgm:cxn modelId="{7713994B-9C42-4ABF-AA75-DD775574BE43}" type="presParOf" srcId="{C8B0F928-14BC-470D-AABB-F0D1161795AE}" destId="{79F00410-CC5C-4274-B968-D9935CC9B11F}" srcOrd="0" destOrd="0" presId="urn:microsoft.com/office/officeart/2005/8/layout/hProcess7"/>
    <dgm:cxn modelId="{8ACA7BDE-CD2F-4AE5-B969-740A266A1742}" type="presParOf" srcId="{C8B0F928-14BC-470D-AABB-F0D1161795AE}" destId="{7498BAF6-4C43-46D7-BA9F-0757EB7F16D5}" srcOrd="1" destOrd="0" presId="urn:microsoft.com/office/officeart/2005/8/layout/hProcess7"/>
    <dgm:cxn modelId="{B465F7F8-8A32-4457-9A4B-EFE9F6D20292}" type="presParOf" srcId="{C8B0F928-14BC-470D-AABB-F0D1161795AE}" destId="{11171514-1332-4A1D-9443-3D75C2634F8F}" srcOrd="2" destOrd="0" presId="urn:microsoft.com/office/officeart/2005/8/layout/hProcess7"/>
    <dgm:cxn modelId="{CEA09B88-C359-4CCD-8CC9-D6A0B072C85F}" type="presParOf" srcId="{1CBD18A6-62FD-470A-A5F3-248A06F94A99}" destId="{525A806D-E2ED-4758-A2D7-CC69E5089AC9}" srcOrd="7" destOrd="0" presId="urn:microsoft.com/office/officeart/2005/8/layout/hProcess7"/>
    <dgm:cxn modelId="{E5D6317D-1920-4E49-9092-0448044708D7}" type="presParOf" srcId="{1CBD18A6-62FD-470A-A5F3-248A06F94A99}" destId="{3AE94CF7-EA40-457E-8867-27119C0799C1}" srcOrd="8" destOrd="0" presId="urn:microsoft.com/office/officeart/2005/8/layout/hProcess7"/>
    <dgm:cxn modelId="{07377A32-DD4B-4FB4-B2C7-9D06755BF1BC}" type="presParOf" srcId="{3AE94CF7-EA40-457E-8867-27119C0799C1}" destId="{5829ED81-5E72-4B14-B4F8-615B21A168B0}" srcOrd="0" destOrd="0" presId="urn:microsoft.com/office/officeart/2005/8/layout/hProcess7"/>
    <dgm:cxn modelId="{380293F5-7641-417B-BEC0-130E638B86BF}" type="presParOf" srcId="{3AE94CF7-EA40-457E-8867-27119C0799C1}" destId="{C418761A-C3BC-4F3B-A16B-FA8C43A8276A}" srcOrd="1" destOrd="0" presId="urn:microsoft.com/office/officeart/2005/8/layout/hProcess7"/>
    <dgm:cxn modelId="{D30C7DD2-EA7A-48B9-934C-589293A84DB1}" type="presParOf" srcId="{3AE94CF7-EA40-457E-8867-27119C0799C1}" destId="{30C98BA6-C2B8-4CD2-8D00-1327260299F9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9E94780-6134-4630-818F-107EF808B095}" type="doc">
      <dgm:prSet loTypeId="urn:microsoft.com/office/officeart/2005/8/layout/radial1" loCatId="cycle" qsTypeId="urn:microsoft.com/office/officeart/2005/8/quickstyle/simple2" qsCatId="simple" csTypeId="urn:microsoft.com/office/officeart/2005/8/colors/accent1_5" csCatId="accent1" phldr="1"/>
      <dgm:spPr/>
      <dgm:t>
        <a:bodyPr/>
        <a:lstStyle/>
        <a:p>
          <a:endParaRPr lang="fr-FR"/>
        </a:p>
      </dgm:t>
    </dgm:pt>
    <dgm:pt modelId="{948FEB3F-C792-48B3-BE44-E9FD95EA7100}">
      <dgm:prSet phldrT="[Texte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fr-FR" dirty="0"/>
        </a:p>
      </dgm:t>
    </dgm:pt>
    <dgm:pt modelId="{DEBAB6BD-35AD-4339-9CC3-C515F5353489}" type="parTrans" cxnId="{7A6B8F59-B314-45DF-80BC-46B78178D156}">
      <dgm:prSet/>
      <dgm:spPr/>
      <dgm:t>
        <a:bodyPr/>
        <a:lstStyle/>
        <a:p>
          <a:endParaRPr lang="fr-FR"/>
        </a:p>
      </dgm:t>
    </dgm:pt>
    <dgm:pt modelId="{1AB63CA5-7588-41F1-AEB5-456375196E1C}" type="sibTrans" cxnId="{7A6B8F59-B314-45DF-80BC-46B78178D156}">
      <dgm:prSet/>
      <dgm:spPr/>
      <dgm:t>
        <a:bodyPr/>
        <a:lstStyle/>
        <a:p>
          <a:endParaRPr lang="fr-FR"/>
        </a:p>
      </dgm:t>
    </dgm:pt>
    <dgm:pt modelId="{8D228E1A-BC46-4B93-AD21-BD7C68CB7C83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endParaRPr lang="fr-FR" sz="2400" b="1" dirty="0">
            <a:solidFill>
              <a:srgbClr val="FFFF00"/>
            </a:solidFill>
          </a:endParaRPr>
        </a:p>
      </dgm:t>
    </dgm:pt>
    <dgm:pt modelId="{AB9E6B07-1404-4750-9E3E-87ED3FC77D87}" type="parTrans" cxnId="{644D7A22-9D95-443B-9655-CE1C7CA5A5DF}">
      <dgm:prSet/>
      <dgm:spPr/>
      <dgm:t>
        <a:bodyPr/>
        <a:lstStyle/>
        <a:p>
          <a:endParaRPr lang="fr-FR"/>
        </a:p>
      </dgm:t>
    </dgm:pt>
    <dgm:pt modelId="{6C209A7F-4B55-4794-A5C1-BD173D5351FE}" type="sibTrans" cxnId="{644D7A22-9D95-443B-9655-CE1C7CA5A5DF}">
      <dgm:prSet/>
      <dgm:spPr/>
      <dgm:t>
        <a:bodyPr/>
        <a:lstStyle/>
        <a:p>
          <a:endParaRPr lang="fr-FR"/>
        </a:p>
      </dgm:t>
    </dgm:pt>
    <dgm:pt modelId="{1CA3D244-BE1A-4FE1-8F70-96964FA69D38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 lIns="0" tIns="0" rIns="0" bIns="0"/>
        <a:lstStyle/>
        <a:p>
          <a:endParaRPr lang="fr-FR" sz="2400" b="1" dirty="0">
            <a:solidFill>
              <a:srgbClr val="0070C0"/>
            </a:solidFill>
          </a:endParaRPr>
        </a:p>
      </dgm:t>
    </dgm:pt>
    <dgm:pt modelId="{1CC29046-CE11-4A14-AFE7-A3AB1601870D}" type="parTrans" cxnId="{97747019-7972-4174-96BC-01D61AF740EE}">
      <dgm:prSet/>
      <dgm:spPr/>
      <dgm:t>
        <a:bodyPr/>
        <a:lstStyle/>
        <a:p>
          <a:endParaRPr lang="fr-FR"/>
        </a:p>
      </dgm:t>
    </dgm:pt>
    <dgm:pt modelId="{3EF3CB5E-4CBD-45DE-87C0-4B03EF86F76E}" type="sibTrans" cxnId="{97747019-7972-4174-96BC-01D61AF740EE}">
      <dgm:prSet/>
      <dgm:spPr/>
      <dgm:t>
        <a:bodyPr/>
        <a:lstStyle/>
        <a:p>
          <a:endParaRPr lang="fr-FR"/>
        </a:p>
      </dgm:t>
    </dgm:pt>
    <dgm:pt modelId="{DAE6F516-5762-445E-AF23-3A8232FAC445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endParaRPr lang="fr-FR" sz="2400" b="1" dirty="0">
            <a:solidFill>
              <a:srgbClr val="FFFF00"/>
            </a:solidFill>
          </a:endParaRPr>
        </a:p>
      </dgm:t>
    </dgm:pt>
    <dgm:pt modelId="{01D9EF67-3C3D-4141-BDE0-C103CFF0B143}" type="parTrans" cxnId="{A36BA9D3-58D3-40CD-B067-48E2C9CA2E4D}">
      <dgm:prSet/>
      <dgm:spPr/>
      <dgm:t>
        <a:bodyPr/>
        <a:lstStyle/>
        <a:p>
          <a:endParaRPr lang="fr-FR"/>
        </a:p>
      </dgm:t>
    </dgm:pt>
    <dgm:pt modelId="{C666DBF7-A97B-45BD-BDFB-AB2A0934E15B}" type="sibTrans" cxnId="{A36BA9D3-58D3-40CD-B067-48E2C9CA2E4D}">
      <dgm:prSet/>
      <dgm:spPr/>
      <dgm:t>
        <a:bodyPr/>
        <a:lstStyle/>
        <a:p>
          <a:endParaRPr lang="fr-FR"/>
        </a:p>
      </dgm:t>
    </dgm:pt>
    <dgm:pt modelId="{029CA7CA-A6E5-487D-A3C2-ECE2C6D65C8B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noFill/>
        <a:effectLst>
          <a:outerShdw blurRad="76200" dir="18900000" sy="23000" kx="-1200000" algn="bl" rotWithShape="0">
            <a:srgbClr val="000000">
              <a:alpha val="20000"/>
            </a:srgbClr>
          </a:outerShdw>
        </a:effectLst>
      </dgm:spPr>
      <dgm:t>
        <a:bodyPr/>
        <a:lstStyle/>
        <a:p>
          <a:endParaRPr lang="fr-FR" sz="2000" dirty="0"/>
        </a:p>
      </dgm:t>
    </dgm:pt>
    <dgm:pt modelId="{89D5EB9A-8E20-4110-9B34-4D40AC75A268}" type="sibTrans" cxnId="{5D3DFE02-0534-48DF-A03D-F6C082AF04F4}">
      <dgm:prSet/>
      <dgm:spPr/>
      <dgm:t>
        <a:bodyPr/>
        <a:lstStyle/>
        <a:p>
          <a:endParaRPr lang="fr-FR"/>
        </a:p>
      </dgm:t>
    </dgm:pt>
    <dgm:pt modelId="{2BD1A10F-CA38-4764-A74F-7A8ADCCDF8E4}" type="parTrans" cxnId="{5D3DFE02-0534-48DF-A03D-F6C082AF04F4}">
      <dgm:prSet/>
      <dgm:spPr/>
      <dgm:t>
        <a:bodyPr/>
        <a:lstStyle/>
        <a:p>
          <a:endParaRPr lang="fr-FR"/>
        </a:p>
      </dgm:t>
    </dgm:pt>
    <dgm:pt modelId="{BEEBD854-9345-4615-B895-2903B7BA3726}">
      <dgm:prSet phldrT="[Texte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endParaRPr lang="fr-FR" b="1" dirty="0">
            <a:solidFill>
              <a:srgbClr val="FFFF00"/>
            </a:solidFill>
          </a:endParaRPr>
        </a:p>
      </dgm:t>
    </dgm:pt>
    <dgm:pt modelId="{30B64431-56A3-4566-B9EB-B1F98FCFEDD0}" type="parTrans" cxnId="{D3153816-51E9-4C32-A58E-A1E6A16053A1}">
      <dgm:prSet/>
      <dgm:spPr/>
      <dgm:t>
        <a:bodyPr/>
        <a:lstStyle/>
        <a:p>
          <a:endParaRPr lang="fr-FR"/>
        </a:p>
      </dgm:t>
    </dgm:pt>
    <dgm:pt modelId="{DD2F443C-1844-4CA2-8167-92BF73054E5A}" type="sibTrans" cxnId="{D3153816-51E9-4C32-A58E-A1E6A16053A1}">
      <dgm:prSet/>
      <dgm:spPr/>
      <dgm:t>
        <a:bodyPr/>
        <a:lstStyle/>
        <a:p>
          <a:endParaRPr lang="fr-FR"/>
        </a:p>
      </dgm:t>
    </dgm:pt>
    <dgm:pt modelId="{D31ADA6D-0679-4EA2-91BC-EB4A60FCA143}">
      <dgm:prSet phldrT="[Texte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endParaRPr lang="fr-FR" b="1" dirty="0">
            <a:solidFill>
              <a:srgbClr val="FFFF00"/>
            </a:solidFill>
          </a:endParaRPr>
        </a:p>
      </dgm:t>
    </dgm:pt>
    <dgm:pt modelId="{96BFBC56-49D7-438D-BA09-73C9C794B682}" type="parTrans" cxnId="{3311B2FB-6322-4098-B457-8A7F97D5269E}">
      <dgm:prSet/>
      <dgm:spPr/>
      <dgm:t>
        <a:bodyPr/>
        <a:lstStyle/>
        <a:p>
          <a:endParaRPr lang="fr-FR"/>
        </a:p>
      </dgm:t>
    </dgm:pt>
    <dgm:pt modelId="{22F857A6-332C-407F-8589-2D72E1D92E3B}" type="sibTrans" cxnId="{3311B2FB-6322-4098-B457-8A7F97D5269E}">
      <dgm:prSet/>
      <dgm:spPr/>
      <dgm:t>
        <a:bodyPr/>
        <a:lstStyle/>
        <a:p>
          <a:endParaRPr lang="fr-FR"/>
        </a:p>
      </dgm:t>
    </dgm:pt>
    <dgm:pt modelId="{308A8623-13F2-42CA-B722-EC0809F0E7D5}" type="pres">
      <dgm:prSet presAssocID="{C9E94780-6134-4630-818F-107EF808B09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73522265-04B8-4627-9B16-5B925D541D43}" type="pres">
      <dgm:prSet presAssocID="{948FEB3F-C792-48B3-BE44-E9FD95EA7100}" presName="centerShape" presStyleLbl="node0" presStyleIdx="0" presStyleCnt="1" custScaleX="142289" custScaleY="119610" custLinFactNeighborX="1821" custLinFactNeighborY="-1109"/>
      <dgm:spPr/>
      <dgm:t>
        <a:bodyPr/>
        <a:lstStyle/>
        <a:p>
          <a:endParaRPr lang="fr-FR"/>
        </a:p>
      </dgm:t>
    </dgm:pt>
    <dgm:pt modelId="{C3DD7322-6C26-4AB6-BFD8-AC7EF62770CF}" type="pres">
      <dgm:prSet presAssocID="{AB9E6B07-1404-4750-9E3E-87ED3FC77D87}" presName="Name9" presStyleLbl="parChTrans1D2" presStyleIdx="0" presStyleCnt="6"/>
      <dgm:spPr/>
      <dgm:t>
        <a:bodyPr/>
        <a:lstStyle/>
        <a:p>
          <a:endParaRPr lang="fr-FR"/>
        </a:p>
      </dgm:t>
    </dgm:pt>
    <dgm:pt modelId="{8C2D1EC1-372D-4A60-BF91-C19C9FA744AD}" type="pres">
      <dgm:prSet presAssocID="{AB9E6B07-1404-4750-9E3E-87ED3FC77D87}" presName="connTx" presStyleLbl="parChTrans1D2" presStyleIdx="0" presStyleCnt="6"/>
      <dgm:spPr/>
      <dgm:t>
        <a:bodyPr/>
        <a:lstStyle/>
        <a:p>
          <a:endParaRPr lang="fr-FR"/>
        </a:p>
      </dgm:t>
    </dgm:pt>
    <dgm:pt modelId="{126B679E-704B-4C19-933C-9277B0539E52}" type="pres">
      <dgm:prSet presAssocID="{8D228E1A-BC46-4B93-AD21-BD7C68CB7C83}" presName="node" presStyleLbl="node1" presStyleIdx="0" presStyleCnt="6" custScaleX="189717" custScaleY="142288" custRadScaleRad="116400" custRadScaleInc="-8072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B7C6874-36DE-4BAC-A6AE-8A111B878FEB}" type="pres">
      <dgm:prSet presAssocID="{1CC29046-CE11-4A14-AFE7-A3AB1601870D}" presName="Name9" presStyleLbl="parChTrans1D2" presStyleIdx="1" presStyleCnt="6"/>
      <dgm:spPr/>
      <dgm:t>
        <a:bodyPr/>
        <a:lstStyle/>
        <a:p>
          <a:endParaRPr lang="fr-FR"/>
        </a:p>
      </dgm:t>
    </dgm:pt>
    <dgm:pt modelId="{6CB714A0-1022-4876-A8E9-7C8C13E737F7}" type="pres">
      <dgm:prSet presAssocID="{1CC29046-CE11-4A14-AFE7-A3AB1601870D}" presName="connTx" presStyleLbl="parChTrans1D2" presStyleIdx="1" presStyleCnt="6"/>
      <dgm:spPr/>
      <dgm:t>
        <a:bodyPr/>
        <a:lstStyle/>
        <a:p>
          <a:endParaRPr lang="fr-FR"/>
        </a:p>
      </dgm:t>
    </dgm:pt>
    <dgm:pt modelId="{D88E12FC-2597-49A7-A41A-2EA367B8A90A}" type="pres">
      <dgm:prSet presAssocID="{1CA3D244-BE1A-4FE1-8F70-96964FA69D38}" presName="node" presStyleLbl="node1" presStyleIdx="1" presStyleCnt="6" custScaleX="189717" custScaleY="142288" custRadScaleRad="159905" custRadScaleInc="-6033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D2EBC1F-2E07-486B-AD35-651CE8620086}" type="pres">
      <dgm:prSet presAssocID="{2BD1A10F-CA38-4764-A74F-7A8ADCCDF8E4}" presName="Name9" presStyleLbl="parChTrans1D2" presStyleIdx="2" presStyleCnt="6"/>
      <dgm:spPr/>
      <dgm:t>
        <a:bodyPr/>
        <a:lstStyle/>
        <a:p>
          <a:endParaRPr lang="fr-FR"/>
        </a:p>
      </dgm:t>
    </dgm:pt>
    <dgm:pt modelId="{F3A9FC8B-74DE-40F2-8152-281DB714F9ED}" type="pres">
      <dgm:prSet presAssocID="{2BD1A10F-CA38-4764-A74F-7A8ADCCDF8E4}" presName="connTx" presStyleLbl="parChTrans1D2" presStyleIdx="2" presStyleCnt="6"/>
      <dgm:spPr/>
      <dgm:t>
        <a:bodyPr/>
        <a:lstStyle/>
        <a:p>
          <a:endParaRPr lang="fr-FR"/>
        </a:p>
      </dgm:t>
    </dgm:pt>
    <dgm:pt modelId="{4F109EAB-1D51-4B8F-8AFD-4839EF9EFC7F}" type="pres">
      <dgm:prSet presAssocID="{029CA7CA-A6E5-487D-A3C2-ECE2C6D65C8B}" presName="node" presStyleLbl="node1" presStyleIdx="2" presStyleCnt="6" custScaleX="189717" custScaleY="142288" custRadScaleRad="142264" custRadScaleInc="-6244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CEA544D-6CFE-4C8B-838A-7276133C05CF}" type="pres">
      <dgm:prSet presAssocID="{01D9EF67-3C3D-4141-BDE0-C103CFF0B143}" presName="Name9" presStyleLbl="parChTrans1D2" presStyleIdx="3" presStyleCnt="6"/>
      <dgm:spPr/>
      <dgm:t>
        <a:bodyPr/>
        <a:lstStyle/>
        <a:p>
          <a:endParaRPr lang="fr-FR"/>
        </a:p>
      </dgm:t>
    </dgm:pt>
    <dgm:pt modelId="{705B0629-59FF-4764-ABF7-7321515E861B}" type="pres">
      <dgm:prSet presAssocID="{01D9EF67-3C3D-4141-BDE0-C103CFF0B143}" presName="connTx" presStyleLbl="parChTrans1D2" presStyleIdx="3" presStyleCnt="6"/>
      <dgm:spPr/>
      <dgm:t>
        <a:bodyPr/>
        <a:lstStyle/>
        <a:p>
          <a:endParaRPr lang="fr-FR"/>
        </a:p>
      </dgm:t>
    </dgm:pt>
    <dgm:pt modelId="{EB769786-F038-4378-B6E4-1AD525A9BEDB}" type="pres">
      <dgm:prSet presAssocID="{DAE6F516-5762-445E-AF23-3A8232FAC445}" presName="node" presStyleLbl="node1" presStyleIdx="3" presStyleCnt="6" custScaleX="189717" custScaleY="142288" custRadScaleRad="110270" custRadScaleInc="-647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1C126CD-74A9-48E9-8A27-A72B3C4A1D5D}" type="pres">
      <dgm:prSet presAssocID="{30B64431-56A3-4566-B9EB-B1F98FCFEDD0}" presName="Name9" presStyleLbl="parChTrans1D2" presStyleIdx="4" presStyleCnt="6"/>
      <dgm:spPr/>
      <dgm:t>
        <a:bodyPr/>
        <a:lstStyle/>
        <a:p>
          <a:endParaRPr lang="fr-FR"/>
        </a:p>
      </dgm:t>
    </dgm:pt>
    <dgm:pt modelId="{B31EEAF6-BA7F-4E66-A7F6-F8CC53BC6E07}" type="pres">
      <dgm:prSet presAssocID="{30B64431-56A3-4566-B9EB-B1F98FCFEDD0}" presName="connTx" presStyleLbl="parChTrans1D2" presStyleIdx="4" presStyleCnt="6"/>
      <dgm:spPr/>
      <dgm:t>
        <a:bodyPr/>
        <a:lstStyle/>
        <a:p>
          <a:endParaRPr lang="fr-FR"/>
        </a:p>
      </dgm:t>
    </dgm:pt>
    <dgm:pt modelId="{876FEC67-2C60-4954-8AFF-1BEED5EC3957}" type="pres">
      <dgm:prSet presAssocID="{BEEBD854-9345-4615-B895-2903B7BA3726}" presName="node" presStyleLbl="node1" presStyleIdx="4" presStyleCnt="6" custScaleX="189717" custScaleY="142288" custRadScaleRad="140333" custRadScaleInc="-2477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2E2E4C3-25B5-425C-BA6A-695B0614B354}" type="pres">
      <dgm:prSet presAssocID="{96BFBC56-49D7-438D-BA09-73C9C794B682}" presName="Name9" presStyleLbl="parChTrans1D2" presStyleIdx="5" presStyleCnt="6"/>
      <dgm:spPr/>
      <dgm:t>
        <a:bodyPr/>
        <a:lstStyle/>
        <a:p>
          <a:endParaRPr lang="fr-FR"/>
        </a:p>
      </dgm:t>
    </dgm:pt>
    <dgm:pt modelId="{29B8FD36-D6AF-4C8F-BE7C-24076DFFAAB7}" type="pres">
      <dgm:prSet presAssocID="{96BFBC56-49D7-438D-BA09-73C9C794B682}" presName="connTx" presStyleLbl="parChTrans1D2" presStyleIdx="5" presStyleCnt="6"/>
      <dgm:spPr/>
      <dgm:t>
        <a:bodyPr/>
        <a:lstStyle/>
        <a:p>
          <a:endParaRPr lang="fr-FR"/>
        </a:p>
      </dgm:t>
    </dgm:pt>
    <dgm:pt modelId="{1CA3AEA3-AAFE-4B0A-B1D2-C6B8344D583F}" type="pres">
      <dgm:prSet presAssocID="{D31ADA6D-0679-4EA2-91BC-EB4A60FCA143}" presName="node" presStyleLbl="node1" presStyleIdx="5" presStyleCnt="6" custScaleX="189717" custScaleY="142288" custRadScaleRad="136265" custRadScaleInc="-8250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D769AC2-5665-45DE-8EB1-3FFE739CA039}" type="presOf" srcId="{1CA3D244-BE1A-4FE1-8F70-96964FA69D38}" destId="{D88E12FC-2597-49A7-A41A-2EA367B8A90A}" srcOrd="0" destOrd="0" presId="urn:microsoft.com/office/officeart/2005/8/layout/radial1"/>
    <dgm:cxn modelId="{13933A42-2485-458E-AC62-6E6D0CFE2C5E}" type="presOf" srcId="{96BFBC56-49D7-438D-BA09-73C9C794B682}" destId="{12E2E4C3-25B5-425C-BA6A-695B0614B354}" srcOrd="0" destOrd="0" presId="urn:microsoft.com/office/officeart/2005/8/layout/radial1"/>
    <dgm:cxn modelId="{CD930F5A-69DA-4CB3-A73C-8065D96D5D05}" type="presOf" srcId="{C9E94780-6134-4630-818F-107EF808B095}" destId="{308A8623-13F2-42CA-B722-EC0809F0E7D5}" srcOrd="0" destOrd="0" presId="urn:microsoft.com/office/officeart/2005/8/layout/radial1"/>
    <dgm:cxn modelId="{C88A9C27-270A-4D76-9A39-44DB7332C5FB}" type="presOf" srcId="{30B64431-56A3-4566-B9EB-B1F98FCFEDD0}" destId="{B31EEAF6-BA7F-4E66-A7F6-F8CC53BC6E07}" srcOrd="1" destOrd="0" presId="urn:microsoft.com/office/officeart/2005/8/layout/radial1"/>
    <dgm:cxn modelId="{C12BBE10-151B-4593-A4D7-973977008E8A}" type="presOf" srcId="{96BFBC56-49D7-438D-BA09-73C9C794B682}" destId="{29B8FD36-D6AF-4C8F-BE7C-24076DFFAAB7}" srcOrd="1" destOrd="0" presId="urn:microsoft.com/office/officeart/2005/8/layout/radial1"/>
    <dgm:cxn modelId="{55A0DB27-AB8A-45A0-B227-A31DFEF46CDD}" type="presOf" srcId="{1CC29046-CE11-4A14-AFE7-A3AB1601870D}" destId="{4B7C6874-36DE-4BAC-A6AE-8A111B878FEB}" srcOrd="0" destOrd="0" presId="urn:microsoft.com/office/officeart/2005/8/layout/radial1"/>
    <dgm:cxn modelId="{575A9B5A-913E-4151-A511-7F61A837D0F1}" type="presOf" srcId="{2BD1A10F-CA38-4764-A74F-7A8ADCCDF8E4}" destId="{F3A9FC8B-74DE-40F2-8152-281DB714F9ED}" srcOrd="1" destOrd="0" presId="urn:microsoft.com/office/officeart/2005/8/layout/radial1"/>
    <dgm:cxn modelId="{9A0BB5DE-E2A9-418C-8AC3-54AE77B3A3BE}" type="presOf" srcId="{8D228E1A-BC46-4B93-AD21-BD7C68CB7C83}" destId="{126B679E-704B-4C19-933C-9277B0539E52}" srcOrd="0" destOrd="0" presId="urn:microsoft.com/office/officeart/2005/8/layout/radial1"/>
    <dgm:cxn modelId="{D3153816-51E9-4C32-A58E-A1E6A16053A1}" srcId="{948FEB3F-C792-48B3-BE44-E9FD95EA7100}" destId="{BEEBD854-9345-4615-B895-2903B7BA3726}" srcOrd="4" destOrd="0" parTransId="{30B64431-56A3-4566-B9EB-B1F98FCFEDD0}" sibTransId="{DD2F443C-1844-4CA2-8167-92BF73054E5A}"/>
    <dgm:cxn modelId="{00867E37-F13B-444D-9106-2F8973F6A723}" type="presOf" srcId="{D31ADA6D-0679-4EA2-91BC-EB4A60FCA143}" destId="{1CA3AEA3-AAFE-4B0A-B1D2-C6B8344D583F}" srcOrd="0" destOrd="0" presId="urn:microsoft.com/office/officeart/2005/8/layout/radial1"/>
    <dgm:cxn modelId="{5D3DFE02-0534-48DF-A03D-F6C082AF04F4}" srcId="{948FEB3F-C792-48B3-BE44-E9FD95EA7100}" destId="{029CA7CA-A6E5-487D-A3C2-ECE2C6D65C8B}" srcOrd="2" destOrd="0" parTransId="{2BD1A10F-CA38-4764-A74F-7A8ADCCDF8E4}" sibTransId="{89D5EB9A-8E20-4110-9B34-4D40AC75A268}"/>
    <dgm:cxn modelId="{A36BA9D3-58D3-40CD-B067-48E2C9CA2E4D}" srcId="{948FEB3F-C792-48B3-BE44-E9FD95EA7100}" destId="{DAE6F516-5762-445E-AF23-3A8232FAC445}" srcOrd="3" destOrd="0" parTransId="{01D9EF67-3C3D-4141-BDE0-C103CFF0B143}" sibTransId="{C666DBF7-A97B-45BD-BDFB-AB2A0934E15B}"/>
    <dgm:cxn modelId="{7FCE90E7-526C-41C0-8A25-772617AA48E8}" type="presOf" srcId="{1CC29046-CE11-4A14-AFE7-A3AB1601870D}" destId="{6CB714A0-1022-4876-A8E9-7C8C13E737F7}" srcOrd="1" destOrd="0" presId="urn:microsoft.com/office/officeart/2005/8/layout/radial1"/>
    <dgm:cxn modelId="{DB02CBB7-9932-4E5A-892E-C189F03F9626}" type="presOf" srcId="{948FEB3F-C792-48B3-BE44-E9FD95EA7100}" destId="{73522265-04B8-4627-9B16-5B925D541D43}" srcOrd="0" destOrd="0" presId="urn:microsoft.com/office/officeart/2005/8/layout/radial1"/>
    <dgm:cxn modelId="{10D33974-C816-4A95-BE42-3C513918B9C3}" type="presOf" srcId="{AB9E6B07-1404-4750-9E3E-87ED3FC77D87}" destId="{8C2D1EC1-372D-4A60-BF91-C19C9FA744AD}" srcOrd="1" destOrd="0" presId="urn:microsoft.com/office/officeart/2005/8/layout/radial1"/>
    <dgm:cxn modelId="{5B1DB0DF-65AE-4221-AB84-7DC3F5125FD1}" type="presOf" srcId="{30B64431-56A3-4566-B9EB-B1F98FCFEDD0}" destId="{41C126CD-74A9-48E9-8A27-A72B3C4A1D5D}" srcOrd="0" destOrd="0" presId="urn:microsoft.com/office/officeart/2005/8/layout/radial1"/>
    <dgm:cxn modelId="{2C7EDA0C-B486-4D95-9F9A-ABC55B191235}" type="presOf" srcId="{01D9EF67-3C3D-4141-BDE0-C103CFF0B143}" destId="{705B0629-59FF-4764-ABF7-7321515E861B}" srcOrd="1" destOrd="0" presId="urn:microsoft.com/office/officeart/2005/8/layout/radial1"/>
    <dgm:cxn modelId="{97747019-7972-4174-96BC-01D61AF740EE}" srcId="{948FEB3F-C792-48B3-BE44-E9FD95EA7100}" destId="{1CA3D244-BE1A-4FE1-8F70-96964FA69D38}" srcOrd="1" destOrd="0" parTransId="{1CC29046-CE11-4A14-AFE7-A3AB1601870D}" sibTransId="{3EF3CB5E-4CBD-45DE-87C0-4B03EF86F76E}"/>
    <dgm:cxn modelId="{09432E9A-DD76-47BE-A402-1F7177C66E7C}" type="presOf" srcId="{BEEBD854-9345-4615-B895-2903B7BA3726}" destId="{876FEC67-2C60-4954-8AFF-1BEED5EC3957}" srcOrd="0" destOrd="0" presId="urn:microsoft.com/office/officeart/2005/8/layout/radial1"/>
    <dgm:cxn modelId="{D02E3A17-A0B7-4106-A9D5-2F0FEF65B7C7}" type="presOf" srcId="{DAE6F516-5762-445E-AF23-3A8232FAC445}" destId="{EB769786-F038-4378-B6E4-1AD525A9BEDB}" srcOrd="0" destOrd="0" presId="urn:microsoft.com/office/officeart/2005/8/layout/radial1"/>
    <dgm:cxn modelId="{7F10F77E-CB7F-45ED-90F0-38C687F6FE20}" type="presOf" srcId="{029CA7CA-A6E5-487D-A3C2-ECE2C6D65C8B}" destId="{4F109EAB-1D51-4B8F-8AFD-4839EF9EFC7F}" srcOrd="0" destOrd="0" presId="urn:microsoft.com/office/officeart/2005/8/layout/radial1"/>
    <dgm:cxn modelId="{02E0F485-074D-47ED-8364-40C8C90529E3}" type="presOf" srcId="{01D9EF67-3C3D-4141-BDE0-C103CFF0B143}" destId="{FCEA544D-6CFE-4C8B-838A-7276133C05CF}" srcOrd="0" destOrd="0" presId="urn:microsoft.com/office/officeart/2005/8/layout/radial1"/>
    <dgm:cxn modelId="{3311B2FB-6322-4098-B457-8A7F97D5269E}" srcId="{948FEB3F-C792-48B3-BE44-E9FD95EA7100}" destId="{D31ADA6D-0679-4EA2-91BC-EB4A60FCA143}" srcOrd="5" destOrd="0" parTransId="{96BFBC56-49D7-438D-BA09-73C9C794B682}" sibTransId="{22F857A6-332C-407F-8589-2D72E1D92E3B}"/>
    <dgm:cxn modelId="{FB4E41AC-5D45-4B79-8861-2F67318BC9DF}" type="presOf" srcId="{AB9E6B07-1404-4750-9E3E-87ED3FC77D87}" destId="{C3DD7322-6C26-4AB6-BFD8-AC7EF62770CF}" srcOrd="0" destOrd="0" presId="urn:microsoft.com/office/officeart/2005/8/layout/radial1"/>
    <dgm:cxn modelId="{7A6B8F59-B314-45DF-80BC-46B78178D156}" srcId="{C9E94780-6134-4630-818F-107EF808B095}" destId="{948FEB3F-C792-48B3-BE44-E9FD95EA7100}" srcOrd="0" destOrd="0" parTransId="{DEBAB6BD-35AD-4339-9CC3-C515F5353489}" sibTransId="{1AB63CA5-7588-41F1-AEB5-456375196E1C}"/>
    <dgm:cxn modelId="{644D7A22-9D95-443B-9655-CE1C7CA5A5DF}" srcId="{948FEB3F-C792-48B3-BE44-E9FD95EA7100}" destId="{8D228E1A-BC46-4B93-AD21-BD7C68CB7C83}" srcOrd="0" destOrd="0" parTransId="{AB9E6B07-1404-4750-9E3E-87ED3FC77D87}" sibTransId="{6C209A7F-4B55-4794-A5C1-BD173D5351FE}"/>
    <dgm:cxn modelId="{6B82AFDD-7408-4987-B2BA-5170D8230CE8}" type="presOf" srcId="{2BD1A10F-CA38-4764-A74F-7A8ADCCDF8E4}" destId="{4D2EBC1F-2E07-486B-AD35-651CE8620086}" srcOrd="0" destOrd="0" presId="urn:microsoft.com/office/officeart/2005/8/layout/radial1"/>
    <dgm:cxn modelId="{3DE8A8BF-6FF7-4DD1-99AE-44393FA9DE44}" type="presParOf" srcId="{308A8623-13F2-42CA-B722-EC0809F0E7D5}" destId="{73522265-04B8-4627-9B16-5B925D541D43}" srcOrd="0" destOrd="0" presId="urn:microsoft.com/office/officeart/2005/8/layout/radial1"/>
    <dgm:cxn modelId="{DE4448F5-FC1C-4EE3-A031-2153EE42FDAE}" type="presParOf" srcId="{308A8623-13F2-42CA-B722-EC0809F0E7D5}" destId="{C3DD7322-6C26-4AB6-BFD8-AC7EF62770CF}" srcOrd="1" destOrd="0" presId="urn:microsoft.com/office/officeart/2005/8/layout/radial1"/>
    <dgm:cxn modelId="{364619FC-A9C7-4D6C-9478-DF7F993FFF23}" type="presParOf" srcId="{C3DD7322-6C26-4AB6-BFD8-AC7EF62770CF}" destId="{8C2D1EC1-372D-4A60-BF91-C19C9FA744AD}" srcOrd="0" destOrd="0" presId="urn:microsoft.com/office/officeart/2005/8/layout/radial1"/>
    <dgm:cxn modelId="{1D32784F-6D82-406B-912A-760C58C8FD1A}" type="presParOf" srcId="{308A8623-13F2-42CA-B722-EC0809F0E7D5}" destId="{126B679E-704B-4C19-933C-9277B0539E52}" srcOrd="2" destOrd="0" presId="urn:microsoft.com/office/officeart/2005/8/layout/radial1"/>
    <dgm:cxn modelId="{D0C0F71D-C669-4A06-88F0-EAAD60D4C584}" type="presParOf" srcId="{308A8623-13F2-42CA-B722-EC0809F0E7D5}" destId="{4B7C6874-36DE-4BAC-A6AE-8A111B878FEB}" srcOrd="3" destOrd="0" presId="urn:microsoft.com/office/officeart/2005/8/layout/radial1"/>
    <dgm:cxn modelId="{886D94D1-894B-4DFE-9B3A-D3228F1469CD}" type="presParOf" srcId="{4B7C6874-36DE-4BAC-A6AE-8A111B878FEB}" destId="{6CB714A0-1022-4876-A8E9-7C8C13E737F7}" srcOrd="0" destOrd="0" presId="urn:microsoft.com/office/officeart/2005/8/layout/radial1"/>
    <dgm:cxn modelId="{5953367A-DDF6-4FAA-9C00-36FFF7221324}" type="presParOf" srcId="{308A8623-13F2-42CA-B722-EC0809F0E7D5}" destId="{D88E12FC-2597-49A7-A41A-2EA367B8A90A}" srcOrd="4" destOrd="0" presId="urn:microsoft.com/office/officeart/2005/8/layout/radial1"/>
    <dgm:cxn modelId="{D06F0341-188E-4916-890B-ED6EC0A067EA}" type="presParOf" srcId="{308A8623-13F2-42CA-B722-EC0809F0E7D5}" destId="{4D2EBC1F-2E07-486B-AD35-651CE8620086}" srcOrd="5" destOrd="0" presId="urn:microsoft.com/office/officeart/2005/8/layout/radial1"/>
    <dgm:cxn modelId="{32A90144-9243-45A1-A595-1BEB7B16F660}" type="presParOf" srcId="{4D2EBC1F-2E07-486B-AD35-651CE8620086}" destId="{F3A9FC8B-74DE-40F2-8152-281DB714F9ED}" srcOrd="0" destOrd="0" presId="urn:microsoft.com/office/officeart/2005/8/layout/radial1"/>
    <dgm:cxn modelId="{4B195B2C-1337-48F2-8E91-6A55C749CDAE}" type="presParOf" srcId="{308A8623-13F2-42CA-B722-EC0809F0E7D5}" destId="{4F109EAB-1D51-4B8F-8AFD-4839EF9EFC7F}" srcOrd="6" destOrd="0" presId="urn:microsoft.com/office/officeart/2005/8/layout/radial1"/>
    <dgm:cxn modelId="{B83393B8-CDE3-4428-A9FF-8E27E1294B9F}" type="presParOf" srcId="{308A8623-13F2-42CA-B722-EC0809F0E7D5}" destId="{FCEA544D-6CFE-4C8B-838A-7276133C05CF}" srcOrd="7" destOrd="0" presId="urn:microsoft.com/office/officeart/2005/8/layout/radial1"/>
    <dgm:cxn modelId="{3DF99AA1-167E-4284-9274-AE025A5E7281}" type="presParOf" srcId="{FCEA544D-6CFE-4C8B-838A-7276133C05CF}" destId="{705B0629-59FF-4764-ABF7-7321515E861B}" srcOrd="0" destOrd="0" presId="urn:microsoft.com/office/officeart/2005/8/layout/radial1"/>
    <dgm:cxn modelId="{E9C3BA8E-F000-419F-8989-E5622BACD91D}" type="presParOf" srcId="{308A8623-13F2-42CA-B722-EC0809F0E7D5}" destId="{EB769786-F038-4378-B6E4-1AD525A9BEDB}" srcOrd="8" destOrd="0" presId="urn:microsoft.com/office/officeart/2005/8/layout/radial1"/>
    <dgm:cxn modelId="{BC221034-6987-4CD0-8885-B3A20BBC6C1B}" type="presParOf" srcId="{308A8623-13F2-42CA-B722-EC0809F0E7D5}" destId="{41C126CD-74A9-48E9-8A27-A72B3C4A1D5D}" srcOrd="9" destOrd="0" presId="urn:microsoft.com/office/officeart/2005/8/layout/radial1"/>
    <dgm:cxn modelId="{C84CFA1E-B9AA-49E9-AEF0-A15E492AC6C2}" type="presParOf" srcId="{41C126CD-74A9-48E9-8A27-A72B3C4A1D5D}" destId="{B31EEAF6-BA7F-4E66-A7F6-F8CC53BC6E07}" srcOrd="0" destOrd="0" presId="urn:microsoft.com/office/officeart/2005/8/layout/radial1"/>
    <dgm:cxn modelId="{3052549C-EF6D-468A-8B42-2D211035F064}" type="presParOf" srcId="{308A8623-13F2-42CA-B722-EC0809F0E7D5}" destId="{876FEC67-2C60-4954-8AFF-1BEED5EC3957}" srcOrd="10" destOrd="0" presId="urn:microsoft.com/office/officeart/2005/8/layout/radial1"/>
    <dgm:cxn modelId="{80A0A015-DF86-4830-8218-DD6A71E6DD30}" type="presParOf" srcId="{308A8623-13F2-42CA-B722-EC0809F0E7D5}" destId="{12E2E4C3-25B5-425C-BA6A-695B0614B354}" srcOrd="11" destOrd="0" presId="urn:microsoft.com/office/officeart/2005/8/layout/radial1"/>
    <dgm:cxn modelId="{96AA065F-B409-44A4-A80D-45A1C7FA3596}" type="presParOf" srcId="{12E2E4C3-25B5-425C-BA6A-695B0614B354}" destId="{29B8FD36-D6AF-4C8F-BE7C-24076DFFAAB7}" srcOrd="0" destOrd="0" presId="urn:microsoft.com/office/officeart/2005/8/layout/radial1"/>
    <dgm:cxn modelId="{B3D9DB44-DB97-418B-99E6-B8EEF4779D2F}" type="presParOf" srcId="{308A8623-13F2-42CA-B722-EC0809F0E7D5}" destId="{1CA3AEA3-AAFE-4B0A-B1D2-C6B8344D583F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9E94780-6134-4630-818F-107EF808B095}" type="doc">
      <dgm:prSet loTypeId="urn:microsoft.com/office/officeart/2005/8/layout/radial1" loCatId="cycle" qsTypeId="urn:microsoft.com/office/officeart/2005/8/quickstyle/simple2" qsCatId="simple" csTypeId="urn:microsoft.com/office/officeart/2005/8/colors/accent1_5" csCatId="accent1" phldr="1"/>
      <dgm:spPr/>
      <dgm:t>
        <a:bodyPr/>
        <a:lstStyle/>
        <a:p>
          <a:endParaRPr lang="fr-FR"/>
        </a:p>
      </dgm:t>
    </dgm:pt>
    <dgm:pt modelId="{948FEB3F-C792-48B3-BE44-E9FD95EA7100}">
      <dgm:prSet phldrT="[Texte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bg1"/>
        </a:solidFill>
      </dgm:spPr>
      <dgm:t>
        <a:bodyPr/>
        <a:lstStyle/>
        <a:p>
          <a:endParaRPr lang="fr-FR" dirty="0"/>
        </a:p>
      </dgm:t>
    </dgm:pt>
    <dgm:pt modelId="{DEBAB6BD-35AD-4339-9CC3-C515F5353489}" type="parTrans" cxnId="{7A6B8F59-B314-45DF-80BC-46B78178D156}">
      <dgm:prSet/>
      <dgm:spPr/>
      <dgm:t>
        <a:bodyPr/>
        <a:lstStyle/>
        <a:p>
          <a:endParaRPr lang="fr-FR"/>
        </a:p>
      </dgm:t>
    </dgm:pt>
    <dgm:pt modelId="{1AB63CA5-7588-41F1-AEB5-456375196E1C}" type="sibTrans" cxnId="{7A6B8F59-B314-45DF-80BC-46B78178D156}">
      <dgm:prSet/>
      <dgm:spPr/>
      <dgm:t>
        <a:bodyPr/>
        <a:lstStyle/>
        <a:p>
          <a:endParaRPr lang="fr-FR"/>
        </a:p>
      </dgm:t>
    </dgm:pt>
    <dgm:pt modelId="{8D228E1A-BC46-4B93-AD21-BD7C68CB7C83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endParaRPr lang="fr-FR" sz="2400" b="1" dirty="0">
            <a:solidFill>
              <a:srgbClr val="FFFF00"/>
            </a:solidFill>
          </a:endParaRPr>
        </a:p>
      </dgm:t>
    </dgm:pt>
    <dgm:pt modelId="{AB9E6B07-1404-4750-9E3E-87ED3FC77D87}" type="parTrans" cxnId="{644D7A22-9D95-443B-9655-CE1C7CA5A5DF}">
      <dgm:prSet/>
      <dgm:spPr/>
      <dgm:t>
        <a:bodyPr/>
        <a:lstStyle/>
        <a:p>
          <a:endParaRPr lang="fr-FR"/>
        </a:p>
      </dgm:t>
    </dgm:pt>
    <dgm:pt modelId="{6C209A7F-4B55-4794-A5C1-BD173D5351FE}" type="sibTrans" cxnId="{644D7A22-9D95-443B-9655-CE1C7CA5A5DF}">
      <dgm:prSet/>
      <dgm:spPr/>
      <dgm:t>
        <a:bodyPr/>
        <a:lstStyle/>
        <a:p>
          <a:endParaRPr lang="fr-FR"/>
        </a:p>
      </dgm:t>
    </dgm:pt>
    <dgm:pt modelId="{1CA3D244-BE1A-4FE1-8F70-96964FA69D38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 lIns="0" tIns="0" rIns="0" bIns="0"/>
        <a:lstStyle/>
        <a:p>
          <a:endParaRPr lang="fr-FR" sz="2400" b="1" dirty="0">
            <a:solidFill>
              <a:srgbClr val="0070C0"/>
            </a:solidFill>
          </a:endParaRPr>
        </a:p>
      </dgm:t>
    </dgm:pt>
    <dgm:pt modelId="{1CC29046-CE11-4A14-AFE7-A3AB1601870D}" type="parTrans" cxnId="{97747019-7972-4174-96BC-01D61AF740EE}">
      <dgm:prSet/>
      <dgm:spPr/>
      <dgm:t>
        <a:bodyPr/>
        <a:lstStyle/>
        <a:p>
          <a:endParaRPr lang="fr-FR"/>
        </a:p>
      </dgm:t>
    </dgm:pt>
    <dgm:pt modelId="{3EF3CB5E-4CBD-45DE-87C0-4B03EF86F76E}" type="sibTrans" cxnId="{97747019-7972-4174-96BC-01D61AF740EE}">
      <dgm:prSet/>
      <dgm:spPr/>
      <dgm:t>
        <a:bodyPr/>
        <a:lstStyle/>
        <a:p>
          <a:endParaRPr lang="fr-FR"/>
        </a:p>
      </dgm:t>
    </dgm:pt>
    <dgm:pt modelId="{029CA7CA-A6E5-487D-A3C2-ECE2C6D65C8B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endParaRPr lang="fr-FR" sz="2000" dirty="0"/>
        </a:p>
      </dgm:t>
    </dgm:pt>
    <dgm:pt modelId="{2BD1A10F-CA38-4764-A74F-7A8ADCCDF8E4}" type="parTrans" cxnId="{5D3DFE02-0534-48DF-A03D-F6C082AF04F4}">
      <dgm:prSet/>
      <dgm:spPr/>
      <dgm:t>
        <a:bodyPr/>
        <a:lstStyle/>
        <a:p>
          <a:endParaRPr lang="fr-FR"/>
        </a:p>
      </dgm:t>
    </dgm:pt>
    <dgm:pt modelId="{89D5EB9A-8E20-4110-9B34-4D40AC75A268}" type="sibTrans" cxnId="{5D3DFE02-0534-48DF-A03D-F6C082AF04F4}">
      <dgm:prSet/>
      <dgm:spPr/>
      <dgm:t>
        <a:bodyPr/>
        <a:lstStyle/>
        <a:p>
          <a:endParaRPr lang="fr-FR"/>
        </a:p>
      </dgm:t>
    </dgm:pt>
    <dgm:pt modelId="{DAE6F516-5762-445E-AF23-3A8232FAC445}">
      <dgm:prSet phldrT="[Texte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endParaRPr lang="fr-FR" sz="2400" b="1" dirty="0">
            <a:solidFill>
              <a:srgbClr val="FFFF00"/>
            </a:solidFill>
          </a:endParaRPr>
        </a:p>
      </dgm:t>
    </dgm:pt>
    <dgm:pt modelId="{01D9EF67-3C3D-4141-BDE0-C103CFF0B143}" type="parTrans" cxnId="{A36BA9D3-58D3-40CD-B067-48E2C9CA2E4D}">
      <dgm:prSet/>
      <dgm:spPr/>
      <dgm:t>
        <a:bodyPr/>
        <a:lstStyle/>
        <a:p>
          <a:endParaRPr lang="fr-FR"/>
        </a:p>
      </dgm:t>
    </dgm:pt>
    <dgm:pt modelId="{C666DBF7-A97B-45BD-BDFB-AB2A0934E15B}" type="sibTrans" cxnId="{A36BA9D3-58D3-40CD-B067-48E2C9CA2E4D}">
      <dgm:prSet/>
      <dgm:spPr/>
      <dgm:t>
        <a:bodyPr/>
        <a:lstStyle/>
        <a:p>
          <a:endParaRPr lang="fr-FR"/>
        </a:p>
      </dgm:t>
    </dgm:pt>
    <dgm:pt modelId="{278037B8-2E96-490A-BEE1-2F4558C9AC28}">
      <dgm:prSet phldrT="[Texte]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gm:spPr>
      <dgm:t>
        <a:bodyPr/>
        <a:lstStyle/>
        <a:p>
          <a:endParaRPr lang="fr-FR" dirty="0"/>
        </a:p>
      </dgm:t>
    </dgm:pt>
    <dgm:pt modelId="{BFA1DD11-C6D7-4EB2-8BBE-656F7AB232CD}" type="parTrans" cxnId="{C773A026-1F77-4C69-8BB3-EF2D94E83108}">
      <dgm:prSet/>
      <dgm:spPr/>
      <dgm:t>
        <a:bodyPr/>
        <a:lstStyle/>
        <a:p>
          <a:endParaRPr lang="fr-FR"/>
        </a:p>
      </dgm:t>
    </dgm:pt>
    <dgm:pt modelId="{4BBCC264-E63A-40DD-87E6-30299D3AFA98}" type="sibTrans" cxnId="{C773A026-1F77-4C69-8BB3-EF2D94E83108}">
      <dgm:prSet/>
      <dgm:spPr/>
      <dgm:t>
        <a:bodyPr/>
        <a:lstStyle/>
        <a:p>
          <a:endParaRPr lang="fr-FR"/>
        </a:p>
      </dgm:t>
    </dgm:pt>
    <dgm:pt modelId="{308A8623-13F2-42CA-B722-EC0809F0E7D5}" type="pres">
      <dgm:prSet presAssocID="{C9E94780-6134-4630-818F-107EF808B09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73522265-04B8-4627-9B16-5B925D541D43}" type="pres">
      <dgm:prSet presAssocID="{948FEB3F-C792-48B3-BE44-E9FD95EA7100}" presName="centerShape" presStyleLbl="node0" presStyleIdx="0" presStyleCnt="1" custScaleX="160696" custScaleY="68773" custLinFactNeighborX="533"/>
      <dgm:spPr>
        <a:prstGeom prst="roundRect">
          <a:avLst/>
        </a:prstGeom>
      </dgm:spPr>
      <dgm:t>
        <a:bodyPr/>
        <a:lstStyle/>
        <a:p>
          <a:endParaRPr lang="fr-FR"/>
        </a:p>
      </dgm:t>
    </dgm:pt>
    <dgm:pt modelId="{C3DD7322-6C26-4AB6-BFD8-AC7EF62770CF}" type="pres">
      <dgm:prSet presAssocID="{AB9E6B07-1404-4750-9E3E-87ED3FC77D87}" presName="Name9" presStyleLbl="parChTrans1D2" presStyleIdx="0" presStyleCnt="5"/>
      <dgm:spPr/>
      <dgm:t>
        <a:bodyPr/>
        <a:lstStyle/>
        <a:p>
          <a:endParaRPr lang="fr-FR"/>
        </a:p>
      </dgm:t>
    </dgm:pt>
    <dgm:pt modelId="{8C2D1EC1-372D-4A60-BF91-C19C9FA744AD}" type="pres">
      <dgm:prSet presAssocID="{AB9E6B07-1404-4750-9E3E-87ED3FC77D87}" presName="connTx" presStyleLbl="parChTrans1D2" presStyleIdx="0" presStyleCnt="5"/>
      <dgm:spPr/>
      <dgm:t>
        <a:bodyPr/>
        <a:lstStyle/>
        <a:p>
          <a:endParaRPr lang="fr-FR"/>
        </a:p>
      </dgm:t>
    </dgm:pt>
    <dgm:pt modelId="{126B679E-704B-4C19-933C-9277B0539E52}" type="pres">
      <dgm:prSet presAssocID="{8D228E1A-BC46-4B93-AD21-BD7C68CB7C83}" presName="node" presStyleLbl="node1" presStyleIdx="0" presStyleCnt="5" custScaleX="177860" custScaleY="68773" custRadScaleRad="6658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FR"/>
        </a:p>
      </dgm:t>
    </dgm:pt>
    <dgm:pt modelId="{4B7C6874-36DE-4BAC-A6AE-8A111B878FEB}" type="pres">
      <dgm:prSet presAssocID="{1CC29046-CE11-4A14-AFE7-A3AB1601870D}" presName="Name9" presStyleLbl="parChTrans1D2" presStyleIdx="1" presStyleCnt="5"/>
      <dgm:spPr/>
      <dgm:t>
        <a:bodyPr/>
        <a:lstStyle/>
        <a:p>
          <a:endParaRPr lang="fr-FR"/>
        </a:p>
      </dgm:t>
    </dgm:pt>
    <dgm:pt modelId="{6CB714A0-1022-4876-A8E9-7C8C13E737F7}" type="pres">
      <dgm:prSet presAssocID="{1CC29046-CE11-4A14-AFE7-A3AB1601870D}" presName="connTx" presStyleLbl="parChTrans1D2" presStyleIdx="1" presStyleCnt="5"/>
      <dgm:spPr/>
      <dgm:t>
        <a:bodyPr/>
        <a:lstStyle/>
        <a:p>
          <a:endParaRPr lang="fr-FR"/>
        </a:p>
      </dgm:t>
    </dgm:pt>
    <dgm:pt modelId="{D88E12FC-2597-49A7-A41A-2EA367B8A90A}" type="pres">
      <dgm:prSet presAssocID="{1CA3D244-BE1A-4FE1-8F70-96964FA69D38}" presName="node" presStyleLbl="node1" presStyleIdx="1" presStyleCnt="5" custScaleX="177860" custScaleY="68773" custRadScaleRad="15233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FR"/>
        </a:p>
      </dgm:t>
    </dgm:pt>
    <dgm:pt modelId="{4D2EBC1F-2E07-486B-AD35-651CE8620086}" type="pres">
      <dgm:prSet presAssocID="{2BD1A10F-CA38-4764-A74F-7A8ADCCDF8E4}" presName="Name9" presStyleLbl="parChTrans1D2" presStyleIdx="2" presStyleCnt="5"/>
      <dgm:spPr/>
      <dgm:t>
        <a:bodyPr/>
        <a:lstStyle/>
        <a:p>
          <a:endParaRPr lang="fr-FR"/>
        </a:p>
      </dgm:t>
    </dgm:pt>
    <dgm:pt modelId="{F3A9FC8B-74DE-40F2-8152-281DB714F9ED}" type="pres">
      <dgm:prSet presAssocID="{2BD1A10F-CA38-4764-A74F-7A8ADCCDF8E4}" presName="connTx" presStyleLbl="parChTrans1D2" presStyleIdx="2" presStyleCnt="5"/>
      <dgm:spPr/>
      <dgm:t>
        <a:bodyPr/>
        <a:lstStyle/>
        <a:p>
          <a:endParaRPr lang="fr-FR"/>
        </a:p>
      </dgm:t>
    </dgm:pt>
    <dgm:pt modelId="{4F109EAB-1D51-4B8F-8AFD-4839EF9EFC7F}" type="pres">
      <dgm:prSet presAssocID="{029CA7CA-A6E5-487D-A3C2-ECE2C6D65C8B}" presName="node" presStyleLbl="node1" presStyleIdx="2" presStyleCnt="5" custScaleX="177860" custScaleY="68773" custRadScaleRad="126263" custRadScaleInc="-59781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FR"/>
        </a:p>
      </dgm:t>
    </dgm:pt>
    <dgm:pt modelId="{74D70776-C7EA-4989-8388-871875FE1754}" type="pres">
      <dgm:prSet presAssocID="{BFA1DD11-C6D7-4EB2-8BBE-656F7AB232CD}" presName="Name9" presStyleLbl="parChTrans1D2" presStyleIdx="3" presStyleCnt="5"/>
      <dgm:spPr/>
      <dgm:t>
        <a:bodyPr/>
        <a:lstStyle/>
        <a:p>
          <a:endParaRPr lang="fr-FR"/>
        </a:p>
      </dgm:t>
    </dgm:pt>
    <dgm:pt modelId="{C4AA93D7-A5A8-4C1C-B8AE-795F4B88AE29}" type="pres">
      <dgm:prSet presAssocID="{BFA1DD11-C6D7-4EB2-8BBE-656F7AB232CD}" presName="connTx" presStyleLbl="parChTrans1D2" presStyleIdx="3" presStyleCnt="5"/>
      <dgm:spPr/>
      <dgm:t>
        <a:bodyPr/>
        <a:lstStyle/>
        <a:p>
          <a:endParaRPr lang="fr-FR"/>
        </a:p>
      </dgm:t>
    </dgm:pt>
    <dgm:pt modelId="{4FE0EB9D-5129-4A18-8C25-788916F04EE6}" type="pres">
      <dgm:prSet presAssocID="{278037B8-2E96-490A-BEE1-2F4558C9AC28}" presName="node" presStyleLbl="node1" presStyleIdx="3" presStyleCnt="5" custScaleX="177860" custScaleY="68773" custRadScaleRad="98541" custRadScaleInc="27761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FR"/>
        </a:p>
      </dgm:t>
    </dgm:pt>
    <dgm:pt modelId="{FCEA544D-6CFE-4C8B-838A-7276133C05CF}" type="pres">
      <dgm:prSet presAssocID="{01D9EF67-3C3D-4141-BDE0-C103CFF0B143}" presName="Name9" presStyleLbl="parChTrans1D2" presStyleIdx="4" presStyleCnt="5"/>
      <dgm:spPr/>
      <dgm:t>
        <a:bodyPr/>
        <a:lstStyle/>
        <a:p>
          <a:endParaRPr lang="fr-FR"/>
        </a:p>
      </dgm:t>
    </dgm:pt>
    <dgm:pt modelId="{705B0629-59FF-4764-ABF7-7321515E861B}" type="pres">
      <dgm:prSet presAssocID="{01D9EF67-3C3D-4141-BDE0-C103CFF0B143}" presName="connTx" presStyleLbl="parChTrans1D2" presStyleIdx="4" presStyleCnt="5"/>
      <dgm:spPr/>
      <dgm:t>
        <a:bodyPr/>
        <a:lstStyle/>
        <a:p>
          <a:endParaRPr lang="fr-FR"/>
        </a:p>
      </dgm:t>
    </dgm:pt>
    <dgm:pt modelId="{EB769786-F038-4378-B6E4-1AD525A9BEDB}" type="pres">
      <dgm:prSet presAssocID="{DAE6F516-5762-445E-AF23-3A8232FAC445}" presName="node" presStyleLbl="node1" presStyleIdx="4" presStyleCnt="5" custScaleX="177860" custScaleY="68773" custRadScaleRad="14869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fr-FR"/>
        </a:p>
      </dgm:t>
    </dgm:pt>
  </dgm:ptLst>
  <dgm:cxnLst>
    <dgm:cxn modelId="{33B8E4D6-5D03-4CBE-966C-C288EEB63810}" type="presOf" srcId="{278037B8-2E96-490A-BEE1-2F4558C9AC28}" destId="{4FE0EB9D-5129-4A18-8C25-788916F04EE6}" srcOrd="0" destOrd="0" presId="urn:microsoft.com/office/officeart/2005/8/layout/radial1"/>
    <dgm:cxn modelId="{852B116D-423C-44AF-BF7A-5E48612E6CD0}" type="presOf" srcId="{C9E94780-6134-4630-818F-107EF808B095}" destId="{308A8623-13F2-42CA-B722-EC0809F0E7D5}" srcOrd="0" destOrd="0" presId="urn:microsoft.com/office/officeart/2005/8/layout/radial1"/>
    <dgm:cxn modelId="{61C34053-38DE-45DC-9610-5BD1CB14CE45}" type="presOf" srcId="{1CC29046-CE11-4A14-AFE7-A3AB1601870D}" destId="{4B7C6874-36DE-4BAC-A6AE-8A111B878FEB}" srcOrd="0" destOrd="0" presId="urn:microsoft.com/office/officeart/2005/8/layout/radial1"/>
    <dgm:cxn modelId="{97747019-7972-4174-96BC-01D61AF740EE}" srcId="{948FEB3F-C792-48B3-BE44-E9FD95EA7100}" destId="{1CA3D244-BE1A-4FE1-8F70-96964FA69D38}" srcOrd="1" destOrd="0" parTransId="{1CC29046-CE11-4A14-AFE7-A3AB1601870D}" sibTransId="{3EF3CB5E-4CBD-45DE-87C0-4B03EF86F76E}"/>
    <dgm:cxn modelId="{C773A026-1F77-4C69-8BB3-EF2D94E83108}" srcId="{948FEB3F-C792-48B3-BE44-E9FD95EA7100}" destId="{278037B8-2E96-490A-BEE1-2F4558C9AC28}" srcOrd="3" destOrd="0" parTransId="{BFA1DD11-C6D7-4EB2-8BBE-656F7AB232CD}" sibTransId="{4BBCC264-E63A-40DD-87E6-30299D3AFA98}"/>
    <dgm:cxn modelId="{31A1A82E-A432-42F3-87A6-86F09153F56B}" type="presOf" srcId="{2BD1A10F-CA38-4764-A74F-7A8ADCCDF8E4}" destId="{F3A9FC8B-74DE-40F2-8152-281DB714F9ED}" srcOrd="1" destOrd="0" presId="urn:microsoft.com/office/officeart/2005/8/layout/radial1"/>
    <dgm:cxn modelId="{B9C3E98C-F61A-4E1A-ACF4-5E269A93A295}" type="presOf" srcId="{AB9E6B07-1404-4750-9E3E-87ED3FC77D87}" destId="{C3DD7322-6C26-4AB6-BFD8-AC7EF62770CF}" srcOrd="0" destOrd="0" presId="urn:microsoft.com/office/officeart/2005/8/layout/radial1"/>
    <dgm:cxn modelId="{B0F658DE-4F9E-4F37-BB55-B4E4C3AA32AA}" type="presOf" srcId="{1CC29046-CE11-4A14-AFE7-A3AB1601870D}" destId="{6CB714A0-1022-4876-A8E9-7C8C13E737F7}" srcOrd="1" destOrd="0" presId="urn:microsoft.com/office/officeart/2005/8/layout/radial1"/>
    <dgm:cxn modelId="{37DD68F7-2C4E-42E5-A84B-22DEAFBF6BC2}" type="presOf" srcId="{BFA1DD11-C6D7-4EB2-8BBE-656F7AB232CD}" destId="{74D70776-C7EA-4989-8388-871875FE1754}" srcOrd="0" destOrd="0" presId="urn:microsoft.com/office/officeart/2005/8/layout/radial1"/>
    <dgm:cxn modelId="{87A74F18-149F-464A-A15A-71E554473F8B}" type="presOf" srcId="{948FEB3F-C792-48B3-BE44-E9FD95EA7100}" destId="{73522265-04B8-4627-9B16-5B925D541D43}" srcOrd="0" destOrd="0" presId="urn:microsoft.com/office/officeart/2005/8/layout/radial1"/>
    <dgm:cxn modelId="{01EF64FE-EDAB-4E0A-900C-CB6F754B5C40}" type="presOf" srcId="{01D9EF67-3C3D-4141-BDE0-C103CFF0B143}" destId="{FCEA544D-6CFE-4C8B-838A-7276133C05CF}" srcOrd="0" destOrd="0" presId="urn:microsoft.com/office/officeart/2005/8/layout/radial1"/>
    <dgm:cxn modelId="{B34F3FBB-783A-4C33-92FE-E827A341992E}" type="presOf" srcId="{1CA3D244-BE1A-4FE1-8F70-96964FA69D38}" destId="{D88E12FC-2597-49A7-A41A-2EA367B8A90A}" srcOrd="0" destOrd="0" presId="urn:microsoft.com/office/officeart/2005/8/layout/radial1"/>
    <dgm:cxn modelId="{50C06409-0EC5-4581-B629-F3FB38B2B772}" type="presOf" srcId="{8D228E1A-BC46-4B93-AD21-BD7C68CB7C83}" destId="{126B679E-704B-4C19-933C-9277B0539E52}" srcOrd="0" destOrd="0" presId="urn:microsoft.com/office/officeart/2005/8/layout/radial1"/>
    <dgm:cxn modelId="{5D3DFE02-0534-48DF-A03D-F6C082AF04F4}" srcId="{948FEB3F-C792-48B3-BE44-E9FD95EA7100}" destId="{029CA7CA-A6E5-487D-A3C2-ECE2C6D65C8B}" srcOrd="2" destOrd="0" parTransId="{2BD1A10F-CA38-4764-A74F-7A8ADCCDF8E4}" sibTransId="{89D5EB9A-8E20-4110-9B34-4D40AC75A268}"/>
    <dgm:cxn modelId="{A09E0C0B-68A7-4243-9500-834939AA6D2C}" type="presOf" srcId="{DAE6F516-5762-445E-AF23-3A8232FAC445}" destId="{EB769786-F038-4378-B6E4-1AD525A9BEDB}" srcOrd="0" destOrd="0" presId="urn:microsoft.com/office/officeart/2005/8/layout/radial1"/>
    <dgm:cxn modelId="{0BFCC66A-0EB1-4A51-87EE-CC17A15B4D86}" type="presOf" srcId="{2BD1A10F-CA38-4764-A74F-7A8ADCCDF8E4}" destId="{4D2EBC1F-2E07-486B-AD35-651CE8620086}" srcOrd="0" destOrd="0" presId="urn:microsoft.com/office/officeart/2005/8/layout/radial1"/>
    <dgm:cxn modelId="{B8A53EE9-F1C9-4CA6-A52E-0A3F9D3879E6}" type="presOf" srcId="{029CA7CA-A6E5-487D-A3C2-ECE2C6D65C8B}" destId="{4F109EAB-1D51-4B8F-8AFD-4839EF9EFC7F}" srcOrd="0" destOrd="0" presId="urn:microsoft.com/office/officeart/2005/8/layout/radial1"/>
    <dgm:cxn modelId="{644D7A22-9D95-443B-9655-CE1C7CA5A5DF}" srcId="{948FEB3F-C792-48B3-BE44-E9FD95EA7100}" destId="{8D228E1A-BC46-4B93-AD21-BD7C68CB7C83}" srcOrd="0" destOrd="0" parTransId="{AB9E6B07-1404-4750-9E3E-87ED3FC77D87}" sibTransId="{6C209A7F-4B55-4794-A5C1-BD173D5351FE}"/>
    <dgm:cxn modelId="{A36BA9D3-58D3-40CD-B067-48E2C9CA2E4D}" srcId="{948FEB3F-C792-48B3-BE44-E9FD95EA7100}" destId="{DAE6F516-5762-445E-AF23-3A8232FAC445}" srcOrd="4" destOrd="0" parTransId="{01D9EF67-3C3D-4141-BDE0-C103CFF0B143}" sibTransId="{C666DBF7-A97B-45BD-BDFB-AB2A0934E15B}"/>
    <dgm:cxn modelId="{7A6B8F59-B314-45DF-80BC-46B78178D156}" srcId="{C9E94780-6134-4630-818F-107EF808B095}" destId="{948FEB3F-C792-48B3-BE44-E9FD95EA7100}" srcOrd="0" destOrd="0" parTransId="{DEBAB6BD-35AD-4339-9CC3-C515F5353489}" sibTransId="{1AB63CA5-7588-41F1-AEB5-456375196E1C}"/>
    <dgm:cxn modelId="{6C24D290-BEC3-441E-81DD-9985F283130C}" type="presOf" srcId="{BFA1DD11-C6D7-4EB2-8BBE-656F7AB232CD}" destId="{C4AA93D7-A5A8-4C1C-B8AE-795F4B88AE29}" srcOrd="1" destOrd="0" presId="urn:microsoft.com/office/officeart/2005/8/layout/radial1"/>
    <dgm:cxn modelId="{A5479A06-E600-448B-923D-570F708CB07B}" type="presOf" srcId="{01D9EF67-3C3D-4141-BDE0-C103CFF0B143}" destId="{705B0629-59FF-4764-ABF7-7321515E861B}" srcOrd="1" destOrd="0" presId="urn:microsoft.com/office/officeart/2005/8/layout/radial1"/>
    <dgm:cxn modelId="{3F84B77E-DAE6-439F-8779-5CCF8BD30819}" type="presOf" srcId="{AB9E6B07-1404-4750-9E3E-87ED3FC77D87}" destId="{8C2D1EC1-372D-4A60-BF91-C19C9FA744AD}" srcOrd="1" destOrd="0" presId="urn:microsoft.com/office/officeart/2005/8/layout/radial1"/>
    <dgm:cxn modelId="{D6291B39-5A14-4BB4-B8EF-A7064B0879B2}" type="presParOf" srcId="{308A8623-13F2-42CA-B722-EC0809F0E7D5}" destId="{73522265-04B8-4627-9B16-5B925D541D43}" srcOrd="0" destOrd="0" presId="urn:microsoft.com/office/officeart/2005/8/layout/radial1"/>
    <dgm:cxn modelId="{E309529C-E316-4A36-8602-E0B6CFD048AC}" type="presParOf" srcId="{308A8623-13F2-42CA-B722-EC0809F0E7D5}" destId="{C3DD7322-6C26-4AB6-BFD8-AC7EF62770CF}" srcOrd="1" destOrd="0" presId="urn:microsoft.com/office/officeart/2005/8/layout/radial1"/>
    <dgm:cxn modelId="{A7FDB4A4-33B2-4743-90C5-9428E1218F9B}" type="presParOf" srcId="{C3DD7322-6C26-4AB6-BFD8-AC7EF62770CF}" destId="{8C2D1EC1-372D-4A60-BF91-C19C9FA744AD}" srcOrd="0" destOrd="0" presId="urn:microsoft.com/office/officeart/2005/8/layout/radial1"/>
    <dgm:cxn modelId="{7ED3FF8D-D1AE-4775-9378-4FF607FCB74A}" type="presParOf" srcId="{308A8623-13F2-42CA-B722-EC0809F0E7D5}" destId="{126B679E-704B-4C19-933C-9277B0539E52}" srcOrd="2" destOrd="0" presId="urn:microsoft.com/office/officeart/2005/8/layout/radial1"/>
    <dgm:cxn modelId="{4FFB684B-02A0-43AD-B462-302F50576759}" type="presParOf" srcId="{308A8623-13F2-42CA-B722-EC0809F0E7D5}" destId="{4B7C6874-36DE-4BAC-A6AE-8A111B878FEB}" srcOrd="3" destOrd="0" presId="urn:microsoft.com/office/officeart/2005/8/layout/radial1"/>
    <dgm:cxn modelId="{85D7D1DA-7087-476E-B2E2-FA9341FE2214}" type="presParOf" srcId="{4B7C6874-36DE-4BAC-A6AE-8A111B878FEB}" destId="{6CB714A0-1022-4876-A8E9-7C8C13E737F7}" srcOrd="0" destOrd="0" presId="urn:microsoft.com/office/officeart/2005/8/layout/radial1"/>
    <dgm:cxn modelId="{418F3D1D-EC95-444D-8693-5FFFD414F3CD}" type="presParOf" srcId="{308A8623-13F2-42CA-B722-EC0809F0E7D5}" destId="{D88E12FC-2597-49A7-A41A-2EA367B8A90A}" srcOrd="4" destOrd="0" presId="urn:microsoft.com/office/officeart/2005/8/layout/radial1"/>
    <dgm:cxn modelId="{DB1C201D-22C7-4DCE-8A13-EA0B95DCFA14}" type="presParOf" srcId="{308A8623-13F2-42CA-B722-EC0809F0E7D5}" destId="{4D2EBC1F-2E07-486B-AD35-651CE8620086}" srcOrd="5" destOrd="0" presId="urn:microsoft.com/office/officeart/2005/8/layout/radial1"/>
    <dgm:cxn modelId="{9961F150-51FF-4ED0-B0CA-07BF93543538}" type="presParOf" srcId="{4D2EBC1F-2E07-486B-AD35-651CE8620086}" destId="{F3A9FC8B-74DE-40F2-8152-281DB714F9ED}" srcOrd="0" destOrd="0" presId="urn:microsoft.com/office/officeart/2005/8/layout/radial1"/>
    <dgm:cxn modelId="{993F4367-5BF9-43FA-924B-33C3A8AD0EC3}" type="presParOf" srcId="{308A8623-13F2-42CA-B722-EC0809F0E7D5}" destId="{4F109EAB-1D51-4B8F-8AFD-4839EF9EFC7F}" srcOrd="6" destOrd="0" presId="urn:microsoft.com/office/officeart/2005/8/layout/radial1"/>
    <dgm:cxn modelId="{966B2A2F-2B75-4400-85E7-03C20643E9C3}" type="presParOf" srcId="{308A8623-13F2-42CA-B722-EC0809F0E7D5}" destId="{74D70776-C7EA-4989-8388-871875FE1754}" srcOrd="7" destOrd="0" presId="urn:microsoft.com/office/officeart/2005/8/layout/radial1"/>
    <dgm:cxn modelId="{AE6EB80F-D198-4BB2-AF6A-4AB7309545F6}" type="presParOf" srcId="{74D70776-C7EA-4989-8388-871875FE1754}" destId="{C4AA93D7-A5A8-4C1C-B8AE-795F4B88AE29}" srcOrd="0" destOrd="0" presId="urn:microsoft.com/office/officeart/2005/8/layout/radial1"/>
    <dgm:cxn modelId="{03CF9A78-AE71-4EFE-87C8-D28E237864BC}" type="presParOf" srcId="{308A8623-13F2-42CA-B722-EC0809F0E7D5}" destId="{4FE0EB9D-5129-4A18-8C25-788916F04EE6}" srcOrd="8" destOrd="0" presId="urn:microsoft.com/office/officeart/2005/8/layout/radial1"/>
    <dgm:cxn modelId="{A295D4C7-8273-416A-9349-56A6939E9E9F}" type="presParOf" srcId="{308A8623-13F2-42CA-B722-EC0809F0E7D5}" destId="{FCEA544D-6CFE-4C8B-838A-7276133C05CF}" srcOrd="9" destOrd="0" presId="urn:microsoft.com/office/officeart/2005/8/layout/radial1"/>
    <dgm:cxn modelId="{F216604C-057C-41B3-A331-43324B082C93}" type="presParOf" srcId="{FCEA544D-6CFE-4C8B-838A-7276133C05CF}" destId="{705B0629-59FF-4764-ABF7-7321515E861B}" srcOrd="0" destOrd="0" presId="urn:microsoft.com/office/officeart/2005/8/layout/radial1"/>
    <dgm:cxn modelId="{546F394A-3896-4A62-9ECF-2B02E5BAE7E2}" type="presParOf" srcId="{308A8623-13F2-42CA-B722-EC0809F0E7D5}" destId="{EB769786-F038-4378-B6E4-1AD525A9BEDB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ADD680-3116-484A-BB52-BA7AC0381A51}">
      <dsp:nvSpPr>
        <dsp:cNvPr id="0" name=""/>
        <dsp:cNvSpPr/>
      </dsp:nvSpPr>
      <dsp:spPr>
        <a:xfrm>
          <a:off x="583" y="0"/>
          <a:ext cx="2509345" cy="1296144"/>
        </a:xfrm>
        <a:prstGeom prst="roundRect">
          <a:avLst>
            <a:gd name="adj" fmla="val 5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115570" bIns="0" numCol="1" spcCol="1270" anchor="t" anchorCtr="0">
          <a:noAutofit/>
        </a:bodyPr>
        <a:lstStyle/>
        <a:p>
          <a:pPr lvl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600" kern="1200" dirty="0"/>
        </a:p>
      </dsp:txBody>
      <dsp:txXfrm rot="16200000">
        <a:off x="-279901" y="280484"/>
        <a:ext cx="1062838" cy="501869"/>
      </dsp:txXfrm>
    </dsp:sp>
    <dsp:sp modelId="{1EDE63C4-7115-4425-85C7-1D723D1796C6}">
      <dsp:nvSpPr>
        <dsp:cNvPr id="0" name=""/>
        <dsp:cNvSpPr/>
      </dsp:nvSpPr>
      <dsp:spPr>
        <a:xfrm>
          <a:off x="502452" y="0"/>
          <a:ext cx="1869462" cy="1296144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b="1" kern="1200" dirty="0" smtClean="0"/>
            <a:t>Management de la </a:t>
          </a:r>
          <a:br>
            <a:rPr lang="fr-FR" sz="2600" b="1" kern="1200" dirty="0" smtClean="0"/>
          </a:br>
          <a:r>
            <a:rPr lang="fr-FR" sz="2600" b="1" kern="1200" dirty="0" smtClean="0"/>
            <a:t>Qualité</a:t>
          </a:r>
          <a:endParaRPr lang="fr-FR" sz="2600" b="1" kern="1200" dirty="0"/>
        </a:p>
      </dsp:txBody>
      <dsp:txXfrm>
        <a:off x="502452" y="0"/>
        <a:ext cx="1869462" cy="1296144"/>
      </dsp:txXfrm>
    </dsp:sp>
    <dsp:sp modelId="{AAFB0A42-CFCD-4B6A-AB83-AF58F05EC5C1}">
      <dsp:nvSpPr>
        <dsp:cNvPr id="0" name=""/>
        <dsp:cNvSpPr/>
      </dsp:nvSpPr>
      <dsp:spPr>
        <a:xfrm>
          <a:off x="2594468" y="0"/>
          <a:ext cx="2509345" cy="1296144"/>
        </a:xfrm>
        <a:prstGeom prst="roundRect">
          <a:avLst>
            <a:gd name="adj" fmla="val 5000"/>
          </a:avLst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115570" bIns="0" numCol="1" spcCol="1270" anchor="t" anchorCtr="0">
          <a:noAutofit/>
        </a:bodyPr>
        <a:lstStyle/>
        <a:p>
          <a:pPr lvl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600" kern="1200" dirty="0"/>
        </a:p>
      </dsp:txBody>
      <dsp:txXfrm rot="16200000">
        <a:off x="2313983" y="280484"/>
        <a:ext cx="1062838" cy="501869"/>
      </dsp:txXfrm>
    </dsp:sp>
    <dsp:sp modelId="{344D6602-7917-473D-9E11-118A6A350B47}">
      <dsp:nvSpPr>
        <dsp:cNvPr id="0" name=""/>
        <dsp:cNvSpPr/>
      </dsp:nvSpPr>
      <dsp:spPr>
        <a:xfrm rot="5400000">
          <a:off x="2515073" y="922805"/>
          <a:ext cx="190458" cy="376401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B9453A0-11C0-4E89-9773-962A0D1499FE}">
      <dsp:nvSpPr>
        <dsp:cNvPr id="0" name=""/>
        <dsp:cNvSpPr/>
      </dsp:nvSpPr>
      <dsp:spPr>
        <a:xfrm>
          <a:off x="3096337" y="0"/>
          <a:ext cx="1869462" cy="1296144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b="1" kern="1200" dirty="0" smtClean="0"/>
            <a:t>Management des Processus</a:t>
          </a:r>
          <a:endParaRPr lang="fr-FR" sz="2600" b="1" kern="1200" dirty="0"/>
        </a:p>
      </dsp:txBody>
      <dsp:txXfrm>
        <a:off x="3096337" y="0"/>
        <a:ext cx="1869462" cy="1296144"/>
      </dsp:txXfrm>
    </dsp:sp>
    <dsp:sp modelId="{5829ED81-5E72-4B14-B4F8-615B21A168B0}">
      <dsp:nvSpPr>
        <dsp:cNvPr id="0" name=""/>
        <dsp:cNvSpPr/>
      </dsp:nvSpPr>
      <dsp:spPr>
        <a:xfrm>
          <a:off x="5194927" y="0"/>
          <a:ext cx="2509345" cy="1296144"/>
        </a:xfrm>
        <a:prstGeom prst="roundRect">
          <a:avLst>
            <a:gd name="adj" fmla="val 5000"/>
          </a:avLst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115570" bIns="0" numCol="1" spcCol="1270" anchor="t" anchorCtr="0">
          <a:noAutofit/>
        </a:bodyPr>
        <a:lstStyle/>
        <a:p>
          <a:pPr lvl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600" kern="1200" dirty="0"/>
        </a:p>
      </dsp:txBody>
      <dsp:txXfrm rot="16200000">
        <a:off x="4914443" y="280484"/>
        <a:ext cx="1062838" cy="501869"/>
      </dsp:txXfrm>
    </dsp:sp>
    <dsp:sp modelId="{7498BAF6-4C43-46D7-BA9F-0757EB7F16D5}">
      <dsp:nvSpPr>
        <dsp:cNvPr id="0" name=""/>
        <dsp:cNvSpPr/>
      </dsp:nvSpPr>
      <dsp:spPr>
        <a:xfrm rot="5400000">
          <a:off x="5112245" y="922805"/>
          <a:ext cx="190458" cy="376401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0C98BA6-C2B8-4CD2-8D00-1327260299F9}">
      <dsp:nvSpPr>
        <dsp:cNvPr id="0" name=""/>
        <dsp:cNvSpPr/>
      </dsp:nvSpPr>
      <dsp:spPr>
        <a:xfrm>
          <a:off x="5696796" y="0"/>
          <a:ext cx="1869462" cy="1296144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b="1" kern="1200" dirty="0" smtClean="0"/>
            <a:t>Management des </a:t>
          </a:r>
          <a:br>
            <a:rPr lang="fr-FR" sz="2600" b="1" kern="1200" dirty="0" smtClean="0"/>
          </a:br>
          <a:r>
            <a:rPr lang="fr-FR" sz="2600" b="1" kern="1200" dirty="0" smtClean="0"/>
            <a:t>Risques</a:t>
          </a:r>
          <a:endParaRPr lang="fr-FR" sz="2600" b="1" kern="1200" dirty="0"/>
        </a:p>
      </dsp:txBody>
      <dsp:txXfrm>
        <a:off x="5696796" y="0"/>
        <a:ext cx="1869462" cy="12961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ADD680-3116-484A-BB52-BA7AC0381A51}">
      <dsp:nvSpPr>
        <dsp:cNvPr id="0" name=""/>
        <dsp:cNvSpPr/>
      </dsp:nvSpPr>
      <dsp:spPr>
        <a:xfrm>
          <a:off x="583" y="0"/>
          <a:ext cx="2509066" cy="1296144"/>
        </a:xfrm>
        <a:prstGeom prst="roundRect">
          <a:avLst>
            <a:gd name="adj" fmla="val 5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115570" bIns="0" numCol="1" spcCol="1270" anchor="t" anchorCtr="0">
          <a:noAutofit/>
        </a:bodyPr>
        <a:lstStyle/>
        <a:p>
          <a:pPr lvl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600" kern="1200" dirty="0"/>
        </a:p>
      </dsp:txBody>
      <dsp:txXfrm rot="16200000">
        <a:off x="-279929" y="280512"/>
        <a:ext cx="1062838" cy="501813"/>
      </dsp:txXfrm>
    </dsp:sp>
    <dsp:sp modelId="{1EDE63C4-7115-4425-85C7-1D723D1796C6}">
      <dsp:nvSpPr>
        <dsp:cNvPr id="0" name=""/>
        <dsp:cNvSpPr/>
      </dsp:nvSpPr>
      <dsp:spPr>
        <a:xfrm>
          <a:off x="502396" y="0"/>
          <a:ext cx="1869254" cy="1296144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b="1" kern="1200" dirty="0" smtClean="0"/>
            <a:t/>
          </a:r>
          <a:br>
            <a:rPr lang="fr-FR" sz="2600" b="1" kern="1200" dirty="0" smtClean="0"/>
          </a:br>
          <a:r>
            <a:rPr lang="fr-FR" sz="2600" b="1" kern="1200" dirty="0" smtClean="0"/>
            <a:t>Médicaments</a:t>
          </a:r>
          <a:endParaRPr lang="fr-FR" sz="2600" b="1" kern="1200" dirty="0"/>
        </a:p>
      </dsp:txBody>
      <dsp:txXfrm>
        <a:off x="502396" y="0"/>
        <a:ext cx="1869254" cy="1296144"/>
      </dsp:txXfrm>
    </dsp:sp>
    <dsp:sp modelId="{AAFB0A42-CFCD-4B6A-AB83-AF58F05EC5C1}">
      <dsp:nvSpPr>
        <dsp:cNvPr id="0" name=""/>
        <dsp:cNvSpPr/>
      </dsp:nvSpPr>
      <dsp:spPr>
        <a:xfrm>
          <a:off x="2597466" y="0"/>
          <a:ext cx="2509066" cy="1296144"/>
        </a:xfrm>
        <a:prstGeom prst="roundRect">
          <a:avLst>
            <a:gd name="adj" fmla="val 5000"/>
          </a:avLst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115570" bIns="0" numCol="1" spcCol="1270" anchor="t" anchorCtr="0">
          <a:noAutofit/>
        </a:bodyPr>
        <a:lstStyle/>
        <a:p>
          <a:pPr lvl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600" kern="1200" dirty="0"/>
        </a:p>
      </dsp:txBody>
      <dsp:txXfrm rot="16200000">
        <a:off x="2316954" y="280512"/>
        <a:ext cx="1062838" cy="501813"/>
      </dsp:txXfrm>
    </dsp:sp>
    <dsp:sp modelId="{344D6602-7917-473D-9E11-118A6A350B47}">
      <dsp:nvSpPr>
        <dsp:cNvPr id="0" name=""/>
        <dsp:cNvSpPr/>
      </dsp:nvSpPr>
      <dsp:spPr>
        <a:xfrm rot="5400000">
          <a:off x="2514793" y="922702"/>
          <a:ext cx="190437" cy="376359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B9453A0-11C0-4E89-9773-962A0D1499FE}">
      <dsp:nvSpPr>
        <dsp:cNvPr id="0" name=""/>
        <dsp:cNvSpPr/>
      </dsp:nvSpPr>
      <dsp:spPr>
        <a:xfrm>
          <a:off x="3099280" y="0"/>
          <a:ext cx="1869254" cy="1296144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b="1" kern="1200" dirty="0" smtClean="0"/>
            <a:t>Dispositifs Médicaux</a:t>
          </a:r>
          <a:endParaRPr lang="fr-FR" sz="2600" b="1" kern="1200" dirty="0"/>
        </a:p>
      </dsp:txBody>
      <dsp:txXfrm>
        <a:off x="3099280" y="0"/>
        <a:ext cx="1869254" cy="1296144"/>
      </dsp:txXfrm>
    </dsp:sp>
    <dsp:sp modelId="{5829ED81-5E72-4B14-B4F8-615B21A168B0}">
      <dsp:nvSpPr>
        <dsp:cNvPr id="0" name=""/>
        <dsp:cNvSpPr/>
      </dsp:nvSpPr>
      <dsp:spPr>
        <a:xfrm>
          <a:off x="5194933" y="0"/>
          <a:ext cx="2509066" cy="1296144"/>
        </a:xfrm>
        <a:prstGeom prst="roundRect">
          <a:avLst>
            <a:gd name="adj" fmla="val 5000"/>
          </a:avLst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115570" bIns="0" numCol="1" spcCol="1270" anchor="t" anchorCtr="0">
          <a:noAutofit/>
        </a:bodyPr>
        <a:lstStyle/>
        <a:p>
          <a:pPr lvl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600" kern="1200" dirty="0"/>
        </a:p>
      </dsp:txBody>
      <dsp:txXfrm rot="16200000">
        <a:off x="4914421" y="280512"/>
        <a:ext cx="1062838" cy="501813"/>
      </dsp:txXfrm>
    </dsp:sp>
    <dsp:sp modelId="{7498BAF6-4C43-46D7-BA9F-0757EB7F16D5}">
      <dsp:nvSpPr>
        <dsp:cNvPr id="0" name=""/>
        <dsp:cNvSpPr/>
      </dsp:nvSpPr>
      <dsp:spPr>
        <a:xfrm rot="5400000">
          <a:off x="5111677" y="922702"/>
          <a:ext cx="190437" cy="376359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0C98BA6-C2B8-4CD2-8D00-1327260299F9}">
      <dsp:nvSpPr>
        <dsp:cNvPr id="0" name=""/>
        <dsp:cNvSpPr/>
      </dsp:nvSpPr>
      <dsp:spPr>
        <a:xfrm>
          <a:off x="5696746" y="0"/>
          <a:ext cx="1869254" cy="1296144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9154" rIns="0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600" b="1" kern="1200" dirty="0" smtClean="0"/>
            <a:t>Cosmétiques</a:t>
          </a:r>
          <a:br>
            <a:rPr lang="fr-FR" sz="2600" b="1" kern="1200" dirty="0" smtClean="0"/>
          </a:br>
          <a:r>
            <a:rPr lang="fr-FR" sz="2600" b="1" kern="1200" dirty="0" smtClean="0"/>
            <a:t>Nutrition</a:t>
          </a:r>
        </a:p>
      </dsp:txBody>
      <dsp:txXfrm>
        <a:off x="5696746" y="0"/>
        <a:ext cx="1869254" cy="12961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522265-04B8-4627-9B16-5B925D541D43}">
      <dsp:nvSpPr>
        <dsp:cNvPr id="0" name=""/>
        <dsp:cNvSpPr/>
      </dsp:nvSpPr>
      <dsp:spPr>
        <a:xfrm>
          <a:off x="3104368" y="1737471"/>
          <a:ext cx="2103677" cy="1768379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6500" kern="1200" dirty="0"/>
        </a:p>
      </dsp:txBody>
      <dsp:txXfrm>
        <a:off x="3412444" y="1996444"/>
        <a:ext cx="1487525" cy="1250433"/>
      </dsp:txXfrm>
    </dsp:sp>
    <dsp:sp modelId="{C3DD7322-6C26-4AB6-BFD8-AC7EF62770CF}">
      <dsp:nvSpPr>
        <dsp:cNvPr id="0" name=""/>
        <dsp:cNvSpPr/>
      </dsp:nvSpPr>
      <dsp:spPr>
        <a:xfrm rot="14536500">
          <a:off x="3654790" y="1750479"/>
          <a:ext cx="104215" cy="32563"/>
        </a:xfrm>
        <a:custGeom>
          <a:avLst/>
          <a:gdLst/>
          <a:ahLst/>
          <a:cxnLst/>
          <a:rect l="0" t="0" r="0" b="0"/>
          <a:pathLst>
            <a:path>
              <a:moveTo>
                <a:pt x="0" y="16281"/>
              </a:moveTo>
              <a:lnTo>
                <a:pt x="104215" y="16281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 rot="10800000">
        <a:off x="3704293" y="1764155"/>
        <a:ext cx="5210" cy="5210"/>
      </dsp:txXfrm>
    </dsp:sp>
    <dsp:sp modelId="{126B679E-704B-4C19-933C-9277B0539E52}">
      <dsp:nvSpPr>
        <dsp:cNvPr id="0" name=""/>
        <dsp:cNvSpPr/>
      </dsp:nvSpPr>
      <dsp:spPr>
        <a:xfrm>
          <a:off x="1765920" y="-309749"/>
          <a:ext cx="2804878" cy="21036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400" b="1" kern="1200" dirty="0">
            <a:solidFill>
              <a:srgbClr val="FFFF00"/>
            </a:solidFill>
          </a:endParaRPr>
        </a:p>
      </dsp:txBody>
      <dsp:txXfrm>
        <a:off x="2176685" y="-1675"/>
        <a:ext cx="1983348" cy="1487514"/>
      </dsp:txXfrm>
    </dsp:sp>
    <dsp:sp modelId="{4B7C6874-36DE-4BAC-A6AE-8A111B878FEB}">
      <dsp:nvSpPr>
        <dsp:cNvPr id="0" name=""/>
        <dsp:cNvSpPr/>
      </dsp:nvSpPr>
      <dsp:spPr>
        <a:xfrm rot="19297787">
          <a:off x="4887100" y="1899158"/>
          <a:ext cx="322176" cy="32563"/>
        </a:xfrm>
        <a:custGeom>
          <a:avLst/>
          <a:gdLst/>
          <a:ahLst/>
          <a:cxnLst/>
          <a:rect l="0" t="0" r="0" b="0"/>
          <a:pathLst>
            <a:path>
              <a:moveTo>
                <a:pt x="0" y="16281"/>
              </a:moveTo>
              <a:lnTo>
                <a:pt x="322176" y="16281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5040134" y="1907385"/>
        <a:ext cx="16108" cy="16108"/>
      </dsp:txXfrm>
    </dsp:sp>
    <dsp:sp modelId="{D88E12FC-2597-49A7-A41A-2EA367B8A90A}">
      <dsp:nvSpPr>
        <dsp:cNvPr id="0" name=""/>
        <dsp:cNvSpPr/>
      </dsp:nvSpPr>
      <dsp:spPr>
        <a:xfrm>
          <a:off x="4736515" y="0"/>
          <a:ext cx="2804878" cy="21036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400" b="1" kern="1200" dirty="0">
            <a:solidFill>
              <a:srgbClr val="0070C0"/>
            </a:solidFill>
          </a:endParaRPr>
        </a:p>
      </dsp:txBody>
      <dsp:txXfrm>
        <a:off x="5147280" y="308074"/>
        <a:ext cx="1983348" cy="1487514"/>
      </dsp:txXfrm>
    </dsp:sp>
    <dsp:sp modelId="{4D2EBC1F-2E07-486B-AD35-651CE8620086}">
      <dsp:nvSpPr>
        <dsp:cNvPr id="0" name=""/>
        <dsp:cNvSpPr/>
      </dsp:nvSpPr>
      <dsp:spPr>
        <a:xfrm rot="747275">
          <a:off x="5170514" y="2857595"/>
          <a:ext cx="255296" cy="32563"/>
        </a:xfrm>
        <a:custGeom>
          <a:avLst/>
          <a:gdLst/>
          <a:ahLst/>
          <a:cxnLst/>
          <a:rect l="0" t="0" r="0" b="0"/>
          <a:pathLst>
            <a:path>
              <a:moveTo>
                <a:pt x="0" y="16281"/>
              </a:moveTo>
              <a:lnTo>
                <a:pt x="255296" y="16281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5291779" y="2867494"/>
        <a:ext cx="12764" cy="12764"/>
      </dsp:txXfrm>
    </dsp:sp>
    <dsp:sp modelId="{4F109EAB-1D51-4B8F-8AFD-4839EF9EFC7F}">
      <dsp:nvSpPr>
        <dsp:cNvPr id="0" name=""/>
        <dsp:cNvSpPr/>
      </dsp:nvSpPr>
      <dsp:spPr>
        <a:xfrm>
          <a:off x="5365685" y="2146706"/>
          <a:ext cx="2804878" cy="2103662"/>
        </a:xfrm>
        <a:prstGeom prst="ellipse">
          <a:avLst/>
        </a:prstGeom>
        <a:noFill/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srgbClr val="000000">
              <a:alpha val="20000"/>
            </a:srgb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000" kern="1200" dirty="0"/>
        </a:p>
      </dsp:txBody>
      <dsp:txXfrm>
        <a:off x="5776450" y="2454780"/>
        <a:ext cx="1983348" cy="1487514"/>
      </dsp:txXfrm>
    </dsp:sp>
    <dsp:sp modelId="{FCEA544D-6CFE-4C8B-838A-7276133C05CF}">
      <dsp:nvSpPr>
        <dsp:cNvPr id="0" name=""/>
        <dsp:cNvSpPr/>
      </dsp:nvSpPr>
      <dsp:spPr>
        <a:xfrm rot="4326364">
          <a:off x="4399238" y="3503320"/>
          <a:ext cx="93781" cy="32563"/>
        </a:xfrm>
        <a:custGeom>
          <a:avLst/>
          <a:gdLst/>
          <a:ahLst/>
          <a:cxnLst/>
          <a:rect l="0" t="0" r="0" b="0"/>
          <a:pathLst>
            <a:path>
              <a:moveTo>
                <a:pt x="0" y="16281"/>
              </a:moveTo>
              <a:lnTo>
                <a:pt x="93781" y="16281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4443784" y="3517257"/>
        <a:ext cx="4689" cy="4689"/>
      </dsp:txXfrm>
    </dsp:sp>
    <dsp:sp modelId="{EB769786-F038-4378-B6E4-1AD525A9BEDB}">
      <dsp:nvSpPr>
        <dsp:cNvPr id="0" name=""/>
        <dsp:cNvSpPr/>
      </dsp:nvSpPr>
      <dsp:spPr>
        <a:xfrm>
          <a:off x="3388166" y="3534678"/>
          <a:ext cx="2804878" cy="21036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400" b="1" kern="1200" dirty="0">
            <a:solidFill>
              <a:srgbClr val="FFFF00"/>
            </a:solidFill>
          </a:endParaRPr>
        </a:p>
      </dsp:txBody>
      <dsp:txXfrm>
        <a:off x="3798931" y="3842752"/>
        <a:ext cx="1983348" cy="1487514"/>
      </dsp:txXfrm>
    </dsp:sp>
    <dsp:sp modelId="{41C126CD-74A9-48E9-8A27-A72B3C4A1D5D}">
      <dsp:nvSpPr>
        <dsp:cNvPr id="0" name=""/>
        <dsp:cNvSpPr/>
      </dsp:nvSpPr>
      <dsp:spPr>
        <a:xfrm rot="8591685">
          <a:off x="2883098" y="3355425"/>
          <a:ext cx="541387" cy="32563"/>
        </a:xfrm>
        <a:custGeom>
          <a:avLst/>
          <a:gdLst/>
          <a:ahLst/>
          <a:cxnLst/>
          <a:rect l="0" t="0" r="0" b="0"/>
          <a:pathLst>
            <a:path>
              <a:moveTo>
                <a:pt x="0" y="16281"/>
              </a:moveTo>
              <a:lnTo>
                <a:pt x="541387" y="16281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 rot="10800000">
        <a:off x="3140257" y="3358172"/>
        <a:ext cx="27069" cy="27069"/>
      </dsp:txXfrm>
    </dsp:sp>
    <dsp:sp modelId="{876FEC67-2C60-4954-8AFF-1BEED5EC3957}">
      <dsp:nvSpPr>
        <dsp:cNvPr id="0" name=""/>
        <dsp:cNvSpPr/>
      </dsp:nvSpPr>
      <dsp:spPr>
        <a:xfrm>
          <a:off x="541773" y="3224929"/>
          <a:ext cx="2804878" cy="21036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6500" b="1" kern="1200" dirty="0">
            <a:solidFill>
              <a:srgbClr val="FFFF00"/>
            </a:solidFill>
          </a:endParaRPr>
        </a:p>
      </dsp:txBody>
      <dsp:txXfrm>
        <a:off x="952538" y="3533003"/>
        <a:ext cx="1983348" cy="1487514"/>
      </dsp:txXfrm>
    </dsp:sp>
    <dsp:sp modelId="{12E2E4C3-25B5-425C-BA6A-695B0614B354}">
      <dsp:nvSpPr>
        <dsp:cNvPr id="0" name=""/>
        <dsp:cNvSpPr/>
      </dsp:nvSpPr>
      <dsp:spPr>
        <a:xfrm rot="11052379">
          <a:off x="2873306" y="2519682"/>
          <a:ext cx="235381" cy="32563"/>
        </a:xfrm>
        <a:custGeom>
          <a:avLst/>
          <a:gdLst/>
          <a:ahLst/>
          <a:cxnLst/>
          <a:rect l="0" t="0" r="0" b="0"/>
          <a:pathLst>
            <a:path>
              <a:moveTo>
                <a:pt x="0" y="16281"/>
              </a:moveTo>
              <a:lnTo>
                <a:pt x="235381" y="16281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 rot="10800000">
        <a:off x="2985112" y="2530079"/>
        <a:ext cx="11769" cy="11769"/>
      </dsp:txXfrm>
    </dsp:sp>
    <dsp:sp modelId="{1CA3AEA3-AAFE-4B0A-B1D2-C6B8344D583F}">
      <dsp:nvSpPr>
        <dsp:cNvPr id="0" name=""/>
        <dsp:cNvSpPr/>
      </dsp:nvSpPr>
      <dsp:spPr>
        <a:xfrm>
          <a:off x="75439" y="1372848"/>
          <a:ext cx="2804878" cy="2103662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6500" b="1" kern="1200" dirty="0">
            <a:solidFill>
              <a:srgbClr val="FFFF00"/>
            </a:solidFill>
          </a:endParaRPr>
        </a:p>
      </dsp:txBody>
      <dsp:txXfrm>
        <a:off x="486204" y="1680922"/>
        <a:ext cx="1983348" cy="14875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522265-04B8-4627-9B16-5B925D541D43}">
      <dsp:nvSpPr>
        <dsp:cNvPr id="0" name=""/>
        <dsp:cNvSpPr/>
      </dsp:nvSpPr>
      <dsp:spPr>
        <a:xfrm>
          <a:off x="3285202" y="2378440"/>
          <a:ext cx="2618811" cy="1120771"/>
        </a:xfrm>
        <a:prstGeom prst="roundRect">
          <a:avLst/>
        </a:prstGeom>
        <a:solidFill>
          <a:schemeClr val="bg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6500" kern="1200" dirty="0"/>
        </a:p>
      </dsp:txBody>
      <dsp:txXfrm>
        <a:off x="3339914" y="2433152"/>
        <a:ext cx="2509387" cy="1011347"/>
      </dsp:txXfrm>
    </dsp:sp>
    <dsp:sp modelId="{C3DD7322-6C26-4AB6-BFD8-AC7EF62770CF}">
      <dsp:nvSpPr>
        <dsp:cNvPr id="0" name=""/>
        <dsp:cNvSpPr/>
      </dsp:nvSpPr>
      <dsp:spPr>
        <a:xfrm rot="16144967">
          <a:off x="4437588" y="2216716"/>
          <a:ext cx="291430" cy="32080"/>
        </a:xfrm>
        <a:custGeom>
          <a:avLst/>
          <a:gdLst/>
          <a:ahLst/>
          <a:cxnLst/>
          <a:rect l="0" t="0" r="0" b="0"/>
          <a:pathLst>
            <a:path>
              <a:moveTo>
                <a:pt x="0" y="16040"/>
              </a:moveTo>
              <a:lnTo>
                <a:pt x="291430" y="1604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 rot="10800000">
        <a:off x="4576018" y="2225471"/>
        <a:ext cx="14571" cy="14571"/>
      </dsp:txXfrm>
    </dsp:sp>
    <dsp:sp modelId="{126B679E-704B-4C19-933C-9277B0539E52}">
      <dsp:nvSpPr>
        <dsp:cNvPr id="0" name=""/>
        <dsp:cNvSpPr/>
      </dsp:nvSpPr>
      <dsp:spPr>
        <a:xfrm>
          <a:off x="3122736" y="966299"/>
          <a:ext cx="2898527" cy="1120771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400" b="1" kern="1200" dirty="0">
            <a:solidFill>
              <a:srgbClr val="FFFF00"/>
            </a:solidFill>
          </a:endParaRPr>
        </a:p>
      </dsp:txBody>
      <dsp:txXfrm>
        <a:off x="3177448" y="1021011"/>
        <a:ext cx="2789103" cy="1011347"/>
      </dsp:txXfrm>
    </dsp:sp>
    <dsp:sp modelId="{4B7C6874-36DE-4BAC-A6AE-8A111B878FEB}">
      <dsp:nvSpPr>
        <dsp:cNvPr id="0" name=""/>
        <dsp:cNvSpPr/>
      </dsp:nvSpPr>
      <dsp:spPr>
        <a:xfrm rot="20512516">
          <a:off x="5611085" y="2434432"/>
          <a:ext cx="950922" cy="32080"/>
        </a:xfrm>
        <a:custGeom>
          <a:avLst/>
          <a:gdLst/>
          <a:ahLst/>
          <a:cxnLst/>
          <a:rect l="0" t="0" r="0" b="0"/>
          <a:pathLst>
            <a:path>
              <a:moveTo>
                <a:pt x="0" y="16040"/>
              </a:moveTo>
              <a:lnTo>
                <a:pt x="950922" y="1604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6062773" y="2426699"/>
        <a:ext cx="47546" cy="47546"/>
      </dsp:txXfrm>
    </dsp:sp>
    <dsp:sp modelId="{D88E12FC-2597-49A7-A41A-2EA367B8A90A}">
      <dsp:nvSpPr>
        <dsp:cNvPr id="0" name=""/>
        <dsp:cNvSpPr/>
      </dsp:nvSpPr>
      <dsp:spPr>
        <a:xfrm>
          <a:off x="6195293" y="1380106"/>
          <a:ext cx="2898527" cy="1120771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400" b="1" kern="1200" dirty="0">
            <a:solidFill>
              <a:srgbClr val="0070C0"/>
            </a:solidFill>
          </a:endParaRPr>
        </a:p>
      </dsp:txBody>
      <dsp:txXfrm>
        <a:off x="6250005" y="1434818"/>
        <a:ext cx="2789103" cy="1011347"/>
      </dsp:txXfrm>
    </dsp:sp>
    <dsp:sp modelId="{4D2EBC1F-2E07-486B-AD35-651CE8620086}">
      <dsp:nvSpPr>
        <dsp:cNvPr id="0" name=""/>
        <dsp:cNvSpPr/>
      </dsp:nvSpPr>
      <dsp:spPr>
        <a:xfrm rot="1964428">
          <a:off x="5247978" y="3634900"/>
          <a:ext cx="908282" cy="32080"/>
        </a:xfrm>
        <a:custGeom>
          <a:avLst/>
          <a:gdLst/>
          <a:ahLst/>
          <a:cxnLst/>
          <a:rect l="0" t="0" r="0" b="0"/>
          <a:pathLst>
            <a:path>
              <a:moveTo>
                <a:pt x="0" y="16040"/>
              </a:moveTo>
              <a:lnTo>
                <a:pt x="908282" y="1604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5679412" y="3628233"/>
        <a:ext cx="45414" cy="45414"/>
      </dsp:txXfrm>
    </dsp:sp>
    <dsp:sp modelId="{4F109EAB-1D51-4B8F-8AFD-4839EF9EFC7F}">
      <dsp:nvSpPr>
        <dsp:cNvPr id="0" name=""/>
        <dsp:cNvSpPr/>
      </dsp:nvSpPr>
      <dsp:spPr>
        <a:xfrm>
          <a:off x="5381733" y="3816407"/>
          <a:ext cx="2898527" cy="1120771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000" kern="1200" dirty="0"/>
        </a:p>
      </dsp:txBody>
      <dsp:txXfrm>
        <a:off x="5436445" y="3871119"/>
        <a:ext cx="2789103" cy="1011347"/>
      </dsp:txXfrm>
    </dsp:sp>
    <dsp:sp modelId="{74D70776-C7EA-4989-8388-871875FE1754}">
      <dsp:nvSpPr>
        <dsp:cNvPr id="0" name=""/>
        <dsp:cNvSpPr/>
      </dsp:nvSpPr>
      <dsp:spPr>
        <a:xfrm rot="8185274">
          <a:off x="3530098" y="3644705"/>
          <a:ext cx="611714" cy="32080"/>
        </a:xfrm>
        <a:custGeom>
          <a:avLst/>
          <a:gdLst/>
          <a:ahLst/>
          <a:cxnLst/>
          <a:rect l="0" t="0" r="0" b="0"/>
          <a:pathLst>
            <a:path>
              <a:moveTo>
                <a:pt x="0" y="16040"/>
              </a:moveTo>
              <a:lnTo>
                <a:pt x="611714" y="1604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 rot="10800000">
        <a:off x="3820662" y="3645452"/>
        <a:ext cx="30585" cy="30585"/>
      </dsp:txXfrm>
    </dsp:sp>
    <dsp:sp modelId="{4FE0EB9D-5129-4A18-8C25-788916F04EE6}">
      <dsp:nvSpPr>
        <dsp:cNvPr id="0" name=""/>
        <dsp:cNvSpPr/>
      </dsp:nvSpPr>
      <dsp:spPr>
        <a:xfrm>
          <a:off x="1619542" y="3830364"/>
          <a:ext cx="2898527" cy="1120771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6500" kern="1200" dirty="0"/>
        </a:p>
      </dsp:txBody>
      <dsp:txXfrm>
        <a:off x="1674254" y="3885076"/>
        <a:ext cx="2789103" cy="1011347"/>
      </dsp:txXfrm>
    </dsp:sp>
    <dsp:sp modelId="{FCEA544D-6CFE-4C8B-838A-7276133C05CF}">
      <dsp:nvSpPr>
        <dsp:cNvPr id="0" name=""/>
        <dsp:cNvSpPr/>
      </dsp:nvSpPr>
      <dsp:spPr>
        <a:xfrm rot="11872436">
          <a:off x="2663856" y="2446371"/>
          <a:ext cx="906888" cy="32080"/>
        </a:xfrm>
        <a:custGeom>
          <a:avLst/>
          <a:gdLst/>
          <a:ahLst/>
          <a:cxnLst/>
          <a:rect l="0" t="0" r="0" b="0"/>
          <a:pathLst>
            <a:path>
              <a:moveTo>
                <a:pt x="0" y="16040"/>
              </a:moveTo>
              <a:lnTo>
                <a:pt x="906888" y="16040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 rot="10800000">
        <a:off x="3094628" y="2439739"/>
        <a:ext cx="45344" cy="45344"/>
      </dsp:txXfrm>
    </dsp:sp>
    <dsp:sp modelId="{EB769786-F038-4378-B6E4-1AD525A9BEDB}">
      <dsp:nvSpPr>
        <dsp:cNvPr id="0" name=""/>
        <dsp:cNvSpPr/>
      </dsp:nvSpPr>
      <dsp:spPr>
        <a:xfrm>
          <a:off x="123498" y="1403929"/>
          <a:ext cx="2898527" cy="1120771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>
          <a:outerShdw blurRad="76200" dir="18900000" sy="23000" kx="-1200000" algn="bl" rotWithShape="0">
            <a:prstClr val="black">
              <a:alpha val="20000"/>
            </a:prstClr>
          </a:outerShdw>
        </a:effectLst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400" b="1" kern="1200" dirty="0">
            <a:solidFill>
              <a:srgbClr val="FFFF00"/>
            </a:solidFill>
          </a:endParaRPr>
        </a:p>
      </dsp:txBody>
      <dsp:txXfrm>
        <a:off x="178210" y="1458641"/>
        <a:ext cx="2789103" cy="10113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7034" cy="49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t" anchorCtr="0" compatLnSpc="1">
            <a:prstTxWarp prst="textNoShape">
              <a:avLst/>
            </a:prstTxWarp>
          </a:bodyPr>
          <a:lstStyle>
            <a:lvl1pPr defTabSz="921330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642" y="1"/>
            <a:ext cx="2947033" cy="49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t" anchorCtr="0" compatLnSpc="1">
            <a:prstTxWarp prst="textNoShape">
              <a:avLst/>
            </a:prstTxWarp>
          </a:bodyPr>
          <a:lstStyle>
            <a:lvl1pPr algn="r" defTabSz="921330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7214"/>
            <a:ext cx="2947034" cy="49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b" anchorCtr="0" compatLnSpc="1">
            <a:prstTxWarp prst="textNoShape">
              <a:avLst/>
            </a:prstTxWarp>
          </a:bodyPr>
          <a:lstStyle>
            <a:lvl1pPr defTabSz="921330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642" y="9427214"/>
            <a:ext cx="2947033" cy="49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b" anchorCtr="0" compatLnSpc="1">
            <a:prstTxWarp prst="textNoShape">
              <a:avLst/>
            </a:prstTxWarp>
          </a:bodyPr>
          <a:lstStyle>
            <a:lvl1pPr algn="r" defTabSz="921330"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2CF2761-AFD7-4325-8B5B-91DD93EB2E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591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7034" cy="49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t" anchorCtr="0" compatLnSpc="1">
            <a:prstTxWarp prst="textNoShape">
              <a:avLst/>
            </a:prstTxWarp>
          </a:bodyPr>
          <a:lstStyle>
            <a:lvl1pPr defTabSz="921330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057" y="1"/>
            <a:ext cx="2947034" cy="49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t" anchorCtr="0" compatLnSpc="1">
            <a:prstTxWarp prst="textNoShape">
              <a:avLst/>
            </a:prstTxWarp>
          </a:bodyPr>
          <a:lstStyle>
            <a:lvl1pPr algn="r" defTabSz="921330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2788" y="271463"/>
            <a:ext cx="5734050" cy="4302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8153" y="4715193"/>
            <a:ext cx="6282459" cy="4781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5629"/>
            <a:ext cx="2947034" cy="499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b" anchorCtr="0" compatLnSpc="1">
            <a:prstTxWarp prst="textNoShape">
              <a:avLst/>
            </a:prstTxWarp>
          </a:bodyPr>
          <a:lstStyle>
            <a:lvl1pPr defTabSz="921330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057" y="9425629"/>
            <a:ext cx="2947034" cy="499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28" tIns="46163" rIns="92328" bIns="46163" numCol="1" anchor="b" anchorCtr="0" compatLnSpc="1">
            <a:prstTxWarp prst="textNoShape">
              <a:avLst/>
            </a:prstTxWarp>
          </a:bodyPr>
          <a:lstStyle>
            <a:lvl1pPr algn="r" defTabSz="921330"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fr-FR"/>
              <a:t>Module_01_Historique - </a:t>
            </a:r>
            <a:fld id="{0E0349D6-4B31-43DE-9C2B-D17905950938}" type="slidenum">
              <a:rPr lang="fr-FR" sz="1200"/>
              <a:pPr>
                <a:defRPr/>
              </a:pPr>
              <a:t>‹N°›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2201622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Module_01_Historique - </a:t>
            </a:r>
            <a:fld id="{0E0349D6-4B31-43DE-9C2B-D17905950938}" type="slidenum">
              <a:rPr lang="fr-FR" sz="1200"/>
              <a:pPr>
                <a:defRPr/>
              </a:pPr>
              <a:t>1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35277212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Module_01_Historique - </a:t>
            </a:r>
            <a:fld id="{0E0349D6-4B31-43DE-9C2B-D17905950938}" type="slidenum">
              <a:rPr lang="fr-FR" sz="1200" smtClean="0"/>
              <a:pPr>
                <a:defRPr/>
              </a:pPr>
              <a:t>7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87645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769904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5992" indent="-286920" defTabSz="769904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7682" indent="-229537" defTabSz="769904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6754" indent="-229537" defTabSz="769904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65826" indent="-229537" defTabSz="769904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24898" indent="-229537" defTabSz="769904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83970" indent="-229537" defTabSz="769904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43044" indent="-229537" defTabSz="769904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902115" indent="-229537" defTabSz="769904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fr-FR" b="0" smtClean="0">
                <a:latin typeface="Times New Roman" pitchFamily="18" charset="0"/>
              </a:rPr>
              <a:t>SUNNIKAN Consulting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769904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5992" indent="-286920" defTabSz="769904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7682" indent="-229537" defTabSz="769904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6754" indent="-229537" defTabSz="769904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65826" indent="-229537" defTabSz="769904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24898" indent="-229537" defTabSz="769904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83970" indent="-229537" defTabSz="769904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43044" indent="-229537" defTabSz="769904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902115" indent="-229537" defTabSz="769904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fr-FR" b="0" smtClean="0">
                <a:latin typeface="Times New Roman" pitchFamily="18" charset="0"/>
              </a:rPr>
              <a:t>Version du 17 février 2010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769904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5992" indent="-286920" defTabSz="769904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7682" indent="-229537" defTabSz="769904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6754" indent="-229537" defTabSz="769904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65826" indent="-229537" defTabSz="769904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24898" indent="-229537" defTabSz="769904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83970" indent="-229537" defTabSz="769904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43044" indent="-229537" defTabSz="769904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902115" indent="-229537" defTabSz="769904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fr-FR" b="0" smtClean="0">
                <a:latin typeface="Times New Roman" pitchFamily="18" charset="0"/>
              </a:rPr>
              <a:t>Sunnikan_Présentation / Copyright© SUNNIKAN Consulting 2010 - Tous droits réservés </a:t>
            </a:r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769904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5992" indent="-286920" defTabSz="769904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7682" indent="-229537" defTabSz="769904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6754" indent="-229537" defTabSz="769904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65826" indent="-229537" defTabSz="769904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24898" indent="-229537" defTabSz="769904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83970" indent="-229537" defTabSz="769904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43044" indent="-229537" defTabSz="769904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902115" indent="-229537" defTabSz="769904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8727EE73-2CD8-4B75-84C4-B12AA5692BD2}" type="slidenum">
              <a:rPr lang="fr-FR" b="0" smtClean="0">
                <a:latin typeface="Times New Roman" pitchFamily="18" charset="0"/>
              </a:rPr>
              <a:pPr/>
              <a:t>9</a:t>
            </a:fld>
            <a:endParaRPr lang="fr-FR" b="0" smtClean="0">
              <a:latin typeface="Times New Roman" pitchFamily="18" charset="0"/>
            </a:endParaRPr>
          </a:p>
        </p:txBody>
      </p:sp>
      <p:sp>
        <p:nvSpPr>
          <p:cNvPr id="5223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31" name="Espace réservé des commentair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fr-FR" dirty="0" smtClean="0"/>
              <a:t>Slide modifiée le 12/02/15 par CM</a:t>
            </a:r>
          </a:p>
        </p:txBody>
      </p:sp>
      <p:sp>
        <p:nvSpPr>
          <p:cNvPr id="52232" name="Espace réservé de l'en-tête 3"/>
          <p:cNvSpPr txBox="1">
            <a:spLocks noGrp="1"/>
          </p:cNvSpPr>
          <p:nvPr/>
        </p:nvSpPr>
        <p:spPr bwMode="auto">
          <a:xfrm>
            <a:off x="2" y="7993"/>
            <a:ext cx="2949841" cy="468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0" tIns="0" rIns="19320" bIns="0"/>
          <a:lstStyle>
            <a:lvl1pPr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fr-FR" sz="1100" b="0" i="1">
                <a:latin typeface="Times New Roman" pitchFamily="18" charset="0"/>
              </a:rPr>
              <a:t>SUNNIKAN Consulting</a:t>
            </a:r>
          </a:p>
        </p:txBody>
      </p:sp>
      <p:sp>
        <p:nvSpPr>
          <p:cNvPr id="52233" name="Espace réservé du numéro de diapositive 6"/>
          <p:cNvSpPr txBox="1">
            <a:spLocks noGrp="1"/>
          </p:cNvSpPr>
          <p:nvPr/>
        </p:nvSpPr>
        <p:spPr bwMode="auto">
          <a:xfrm>
            <a:off x="3855772" y="9463144"/>
            <a:ext cx="2949841" cy="466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320" tIns="0" rIns="19320" bIns="0" anchor="b"/>
          <a:lstStyle>
            <a:lvl1pPr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9375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9375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B71019AD-217E-4CBD-B218-5994E0F201A7}" type="slidenum">
              <a:rPr lang="fr-FR" sz="1100" b="0" i="1">
                <a:latin typeface="Times New Roman" pitchFamily="18" charset="0"/>
              </a:rPr>
              <a:pPr algn="r"/>
              <a:t>9</a:t>
            </a:fld>
            <a:endParaRPr lang="fr-FR" sz="1100" b="0" i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133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Module_01_Historique - </a:t>
            </a:r>
            <a:fld id="{0E0349D6-4B31-43DE-9C2B-D17905950938}" type="slidenum">
              <a:rPr lang="fr-FR" sz="1200" smtClean="0"/>
              <a:pPr>
                <a:defRPr/>
              </a:pPr>
              <a:t>13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18256301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Module_01_Historique - </a:t>
            </a:r>
            <a:fld id="{0E0349D6-4B31-43DE-9C2B-D17905950938}" type="slidenum">
              <a:rPr lang="fr-FR" sz="1200"/>
              <a:pPr>
                <a:defRPr/>
              </a:pPr>
              <a:t>29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3030703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369332"/>
          </a:xfrm>
        </p:spPr>
        <p:txBody>
          <a:bodyPr>
            <a:spAutoFit/>
          </a:bodyPr>
          <a:lstStyle>
            <a:lvl1pPr marL="0" indent="0" algn="ctr">
              <a:buFont typeface="Arial" pitchFamily="34" charset="0"/>
              <a:buNone/>
              <a:defRPr smtClean="0">
                <a:latin typeface="+mn-lt"/>
              </a:defRPr>
            </a:lvl1pPr>
          </a:lstStyle>
          <a:p>
            <a:pPr lvl="0"/>
            <a:r>
              <a:rPr lang="fr-FR" noProof="0" smtClean="0"/>
              <a:t>Modifiez le style des sous-titres du masque</a:t>
            </a:r>
            <a:endParaRPr lang="fr-FR" noProof="0" dirty="0" smtClean="0"/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492443"/>
          </a:xfrm>
        </p:spPr>
        <p:txBody>
          <a:bodyPr>
            <a:spAutoFit/>
          </a:bodyPr>
          <a:lstStyle>
            <a:lvl1pPr algn="ctr">
              <a:defRPr smtClean="0">
                <a:latin typeface="+mj-lt"/>
              </a:defRPr>
            </a:lvl1pPr>
          </a:lstStyle>
          <a:p>
            <a:pPr lvl="0"/>
            <a:r>
              <a:rPr lang="fr-FR" noProof="0" smtClean="0"/>
              <a:t>Modifiez le style du titre</a:t>
            </a:r>
            <a:endParaRPr lang="fr-FR" noProof="0" dirty="0" smtClean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6626A60-E19B-4FAA-BA51-296E0199772B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2873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6789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JJ mois 20AA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Sunnikan Consulting 2015 - Tous droits réservés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0425C3-47D3-4D6E-9D21-3AABF1A2D77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7860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2052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188640"/>
            <a:ext cx="734481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 smtClean="0"/>
              <a:t>Titre</a:t>
            </a:r>
            <a:br>
              <a:rPr lang="en-GB" dirty="0" smtClean="0"/>
            </a:br>
            <a:endParaRPr lang="en-GB" dirty="0" smtClean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9275" y="6381750"/>
            <a:ext cx="1719263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68538" y="6381750"/>
            <a:ext cx="5692775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381750"/>
            <a:ext cx="514350" cy="2063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E1D61545-30E6-46C7-9396-3AB8FF037665}" type="slidenum">
              <a:rPr lang="fr-FR"/>
              <a:pPr/>
              <a:t>‹N°›</a:t>
            </a:fld>
            <a:endParaRPr lang="fr-FR" dirty="0"/>
          </a:p>
        </p:txBody>
      </p:sp>
      <p:pic>
        <p:nvPicPr>
          <p:cNvPr id="7" name="Picture 2" descr="Y:\Images\LOGO_SUNNIKAN.em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385" y="281503"/>
            <a:ext cx="1187450" cy="26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9" r:id="rId2"/>
    <p:sldLayoutId id="2147483670" r:id="rId3"/>
    <p:sldLayoutId id="2147483671" r:id="rId4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buSzPct val="350000"/>
        <a:defRPr sz="2600" b="0">
          <a:solidFill>
            <a:srgbClr val="1088C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50000"/>
        <a:buFont typeface="Arial" pitchFamily="34" charset="0"/>
        <a:buChar char="»"/>
        <a:defRPr>
          <a:solidFill>
            <a:srgbClr val="003399"/>
          </a:solidFill>
          <a:latin typeface="+mn-lt"/>
          <a:ea typeface="+mn-ea"/>
          <a:cs typeface="Calibri" pitchFamily="34" charset="0"/>
        </a:defRPr>
      </a:lvl1pPr>
      <a:lvl2pPr marL="742950" indent="-28575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30000"/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3pPr>
      <a:lvl4pPr marL="1550988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600">
          <a:solidFill>
            <a:srgbClr val="1088C9"/>
          </a:solidFill>
          <a:latin typeface="+mn-lt"/>
          <a:cs typeface="Calibri" pitchFamily="34" charset="0"/>
        </a:defRPr>
      </a:lvl4pPr>
      <a:lvl5pPr marL="1958975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400">
          <a:solidFill>
            <a:srgbClr val="1088C9"/>
          </a:solidFill>
          <a:latin typeface="+mn-lt"/>
          <a:cs typeface="Calibri" pitchFamily="34" charset="0"/>
        </a:defRPr>
      </a:lvl5pPr>
      <a:lvl6pPr marL="24161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6pPr>
      <a:lvl7pPr marL="28733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7pPr>
      <a:lvl8pPr marL="33305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8pPr>
      <a:lvl9pPr marL="37877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http://sunnikan.net/wp-content/uploads/2011/07/georges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://sunnikan.net/wp-content/uploads/2011/07/frederique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://sunnikan.net/wp-content/uploads/2011/07/catherine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http://sunnikan.net/wp-content/uploads/2011/07/cindy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http://sunnikan.net/wp-content/uploads/2011/07/anne.jpg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http://sunnikan.net/wp-content/uploads/2011/07/georges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http://sunnikan.net/wp-content/uploads/2011/07/frederique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http://sunnikan.net/wp-content/uploads/2011/07/catherine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http://sunnikan.net/wp-content/uploads/2011/07/cindy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http://sunnikan.net/wp-content/uploads/2011/07/anne.jpg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701731"/>
          </a:xfrm>
        </p:spPr>
        <p:txBody>
          <a:bodyPr/>
          <a:lstStyle/>
          <a:p>
            <a:r>
              <a:rPr lang="fr-FR" dirty="0" smtClean="0"/>
              <a:t>Jour JJ mois 20AA</a:t>
            </a:r>
            <a:endParaRPr lang="fr-FR" dirty="0" smtClean="0"/>
          </a:p>
          <a:p>
            <a:r>
              <a:rPr lang="fr-FR" dirty="0" smtClean="0"/>
              <a:t>Prénom et NOM du Consultant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892552"/>
          </a:xfrm>
        </p:spPr>
        <p:txBody>
          <a:bodyPr/>
          <a:lstStyle/>
          <a:p>
            <a:r>
              <a:rPr lang="fr-FR" dirty="0"/>
              <a:t>Proposition pour </a:t>
            </a:r>
            <a:r>
              <a:rPr lang="fr-FR" dirty="0"/>
              <a:t>[titre de la proposition</a:t>
            </a:r>
            <a:r>
              <a:rPr lang="fr-FR" dirty="0" smtClean="0"/>
              <a:t>]</a:t>
            </a:r>
            <a:r>
              <a:rPr lang="fr-FR" dirty="0"/>
              <a:t/>
            </a:r>
            <a:br>
              <a:rPr lang="fr-FR" dirty="0"/>
            </a:br>
            <a:r>
              <a:rPr lang="fr-FR" dirty="0"/>
              <a:t>pour </a:t>
            </a:r>
            <a:r>
              <a:rPr lang="fr-FR" dirty="0" smtClean="0"/>
              <a:t>CLIENT, </a:t>
            </a:r>
            <a:r>
              <a:rPr lang="fr-FR" dirty="0"/>
              <a:t>Devis 1D</a:t>
            </a:r>
            <a:endParaRPr lang="fr-FR" i="1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26A60-E19B-4FAA-BA51-296E0199772B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7" name="Sous-titre 4"/>
          <p:cNvSpPr txBox="1">
            <a:spLocks/>
          </p:cNvSpPr>
          <p:nvPr/>
        </p:nvSpPr>
        <p:spPr bwMode="auto">
          <a:xfrm>
            <a:off x="1115616" y="5373216"/>
            <a:ext cx="6400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50000"/>
              <a:buFont typeface="Arial" pitchFamily="34" charset="0"/>
              <a:buNone/>
              <a:defRPr smtClean="0">
                <a:solidFill>
                  <a:srgbClr val="003399"/>
                </a:solidFill>
                <a:latin typeface="+mn-lt"/>
                <a:ea typeface="+mn-ea"/>
                <a:cs typeface="Calibri" pitchFamily="34" charset="0"/>
              </a:defRPr>
            </a:lvl1pPr>
            <a:lvl2pPr marL="742950" indent="-28575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30000"/>
              <a:buFont typeface="Arial" pitchFamily="34" charset="0"/>
              <a:buChar char="•"/>
              <a:defRPr>
                <a:solidFill>
                  <a:srgbClr val="1088C9"/>
                </a:solidFill>
                <a:latin typeface="+mn-lt"/>
                <a:cs typeface="Calibri" pitchFamily="34" charset="0"/>
              </a:defRPr>
            </a:lvl2pPr>
            <a:lvl3pPr marL="11430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>
                <a:solidFill>
                  <a:srgbClr val="1088C9"/>
                </a:solidFill>
                <a:latin typeface="+mn-lt"/>
                <a:cs typeface="Calibri" pitchFamily="34" charset="0"/>
              </a:defRPr>
            </a:lvl3pPr>
            <a:lvl4pPr marL="1550988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600">
                <a:solidFill>
                  <a:srgbClr val="1088C9"/>
                </a:solidFill>
                <a:latin typeface="+mn-lt"/>
                <a:cs typeface="Calibri" pitchFamily="34" charset="0"/>
              </a:defRPr>
            </a:lvl4pPr>
            <a:lvl5pPr marL="1958975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400">
                <a:solidFill>
                  <a:srgbClr val="1088C9"/>
                </a:solidFill>
                <a:latin typeface="+mn-lt"/>
                <a:cs typeface="Calibri" pitchFamily="34" charset="0"/>
              </a:defRPr>
            </a:lvl5pPr>
            <a:lvl6pPr marL="24161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6pPr>
            <a:lvl7pPr marL="28733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7pPr>
            <a:lvl8pPr marL="33305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8pPr>
            <a:lvl9pPr marL="37877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9pPr>
          </a:lstStyle>
          <a:p>
            <a:r>
              <a:rPr lang="fr-FR" dirty="0"/>
              <a:t>Cette proposition est la propriété de </a:t>
            </a:r>
            <a:r>
              <a:rPr lang="fr-FR" dirty="0" err="1"/>
              <a:t>Sunnikan</a:t>
            </a:r>
            <a:r>
              <a:rPr lang="fr-FR" dirty="0"/>
              <a:t> Consulting. Elle est strictement confidentielle et ne saurait être communiquée intégralement ou partiellement à des tiers sans l'autorisation écrite de </a:t>
            </a:r>
            <a:r>
              <a:rPr lang="fr-FR" dirty="0" err="1"/>
              <a:t>Sunnikan</a:t>
            </a:r>
            <a:r>
              <a:rPr lang="fr-FR" dirty="0"/>
              <a:t> Consulting.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Georges MARTIN</a:t>
            </a:r>
            <a:br>
              <a:rPr lang="fr-FR" dirty="0"/>
            </a:br>
            <a:r>
              <a:rPr lang="fr-FR" dirty="0"/>
              <a:t>Ingénieur, Docteur en Médecine, Gérant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354117"/>
            <a:ext cx="8496944" cy="4582793"/>
          </a:xfrm>
        </p:spPr>
        <p:txBody>
          <a:bodyPr/>
          <a:lstStyle/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Oct. 1996	Fondation de Sunnikan Consulting</a:t>
            </a:r>
          </a:p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1995-1996	BAYER Direction Européenne des Affaires Médicales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Responsable européen du Management de la Qualité</a:t>
            </a:r>
          </a:p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1992-1995	BAYER PHARMA France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Responsable Méthodes &amp; Assurance Qualité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b="1" dirty="0">
                <a:solidFill>
                  <a:srgbClr val="CC0000"/>
                </a:solidFill>
                <a:ea typeface="MS PGothic" pitchFamily="34" charset="-128"/>
              </a:rPr>
              <a:t>1ère certification ISO 9001 au monde en recherche clinique</a:t>
            </a:r>
          </a:p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1989-1992	BRISTOL MYERS SQUIBB France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Directeur Méthodes &amp; Assurance Qualité</a:t>
            </a:r>
          </a:p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1987-1989	INSTITUT HENRI BEAUFOUR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Chef de Projet, phases I-II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Responsable de la base mondiale de Pharmacovigilance </a:t>
            </a:r>
            <a:r>
              <a:rPr lang="fr-FR" altLang="ja-JP" sz="1400" dirty="0" smtClean="0">
                <a:solidFill>
                  <a:srgbClr val="3333FF"/>
                </a:solidFill>
                <a:ea typeface="MS PGothic" pitchFamily="34" charset="-128"/>
              </a:rPr>
              <a:t>d’un antihypertenseur</a:t>
            </a:r>
            <a:endParaRPr lang="fr-FR" altLang="ja-JP" sz="1400" dirty="0">
              <a:solidFill>
                <a:srgbClr val="3333FF"/>
              </a:solidFill>
              <a:ea typeface="MS PGothic" pitchFamily="34" charset="-128"/>
            </a:endParaRPr>
          </a:p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1984-1987	IPSEN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Chef de Projet, puis Chef de Groupe TANAKAN</a:t>
            </a:r>
          </a:p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1987	Docteur en médecine</a:t>
            </a: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 (Diplômes d'Université : Médecine SMUR, Médecine des 	catastrophes)</a:t>
            </a:r>
          </a:p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1985	CESAM (Certificat d'Études Statistiques Appliquées à la Médecine)</a:t>
            </a:r>
          </a:p>
          <a:p>
            <a:pPr indent="-257175" algn="l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1974	Ingénieur Institut Polytechnique des Sciences Appliquées, Paris</a:t>
            </a:r>
            <a:br>
              <a:rPr lang="fr-FR" sz="1400" b="1" dirty="0"/>
            </a:b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	(Major de la promotion - aéronautique, aérospatial)</a:t>
            </a:r>
          </a:p>
          <a:p>
            <a:endParaRPr lang="fr-FR" dirty="0"/>
          </a:p>
        </p:txBody>
      </p:sp>
      <p:pic>
        <p:nvPicPr>
          <p:cNvPr id="7" name="Picture 8" descr="Georges Martin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7200000" y="1080000"/>
            <a:ext cx="1524000" cy="1905000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>
            <a:outerShdw blurRad="215900" dist="38100" dir="2700000" sx="106000" sy="106000" algn="tl" rotWithShape="0">
              <a:schemeClr val="bg1">
                <a:lumMod val="6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727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Frédérique ALBOUY-NAVARRO</a:t>
            </a:r>
            <a:br>
              <a:rPr lang="fr-FR" dirty="0"/>
            </a:br>
            <a:r>
              <a:rPr lang="fr-FR" dirty="0"/>
              <a:t>Docteur en Pharmacie, Consultante Senior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280949"/>
            <a:ext cx="7344816" cy="4524315"/>
          </a:xfrm>
        </p:spPr>
        <p:txBody>
          <a:bodyPr/>
          <a:lstStyle/>
          <a:p>
            <a:pPr indent="-257175" algn="l"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1999	 </a:t>
            </a:r>
            <a:r>
              <a:rPr lang="fr-FR" sz="1400" b="1" dirty="0" err="1"/>
              <a:t>Sunnikan</a:t>
            </a:r>
            <a:r>
              <a:rPr lang="fr-FR" sz="1400" b="1" dirty="0"/>
              <a:t> Consulting, </a:t>
            </a:r>
            <a:r>
              <a:rPr lang="fr-FR" sz="1400" b="1" dirty="0" smtClean="0"/>
              <a:t>Consultante Senior</a:t>
            </a:r>
            <a:endParaRPr lang="fr-FR" sz="1400" b="1" dirty="0"/>
          </a:p>
          <a:p>
            <a:pPr marL="1520825" lvl="1" indent="0" algn="l">
              <a:lnSpc>
                <a:spcPct val="90000"/>
              </a:lnSpc>
              <a:buNone/>
              <a:tabLst>
                <a:tab pos="1519200" algn="l"/>
                <a:tab pos="2412000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Domaines : 	</a:t>
            </a:r>
            <a:r>
              <a:rPr lang="fr-FR" altLang="ja-JP" sz="1400" dirty="0" smtClean="0">
                <a:solidFill>
                  <a:srgbClr val="3333FF"/>
                </a:solidFill>
                <a:ea typeface="MS PGothic" pitchFamily="34" charset="-128"/>
              </a:rPr>
              <a:t>Recherche </a:t>
            </a: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Clinique</a:t>
            </a:r>
            <a:r>
              <a:rPr lang="fr-FR" altLang="ja-JP" sz="1400">
                <a:solidFill>
                  <a:srgbClr val="3333FF"/>
                </a:solidFill>
                <a:ea typeface="MS PGothic" pitchFamily="34" charset="-128"/>
              </a:rPr>
              <a:t>, </a:t>
            </a:r>
            <a:r>
              <a:rPr lang="fr-FR" altLang="ja-JP" sz="1400" smtClean="0">
                <a:solidFill>
                  <a:srgbClr val="3333FF"/>
                </a:solidFill>
                <a:ea typeface="MS PGothic" pitchFamily="34" charset="-128"/>
              </a:rPr>
              <a:t>Vigilances, Affaires </a:t>
            </a: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Réglementaires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Animation de groupes de processus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Rédaction de Procédures Opérationnelles / de Système Qualité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Audits en Recherche Biomédicale, en Pharmacovigilance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Formations en Management de la Qualité</a:t>
            </a:r>
          </a:p>
          <a:p>
            <a:pPr indent="-257175" algn="l"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1994-1999	BAYER PHARMA France</a:t>
            </a:r>
            <a:br>
              <a:rPr lang="fr-FR" sz="1400" b="1" dirty="0"/>
            </a:br>
            <a:r>
              <a:rPr lang="fr-FR" sz="1400" b="1" dirty="0"/>
              <a:t>	Chef de Projet puis Chef de Projet Senior </a:t>
            </a:r>
            <a:br>
              <a:rPr lang="fr-FR" sz="1400" b="1" dirty="0"/>
            </a:br>
            <a:r>
              <a:rPr lang="fr-FR" sz="1400" b="1" dirty="0"/>
              <a:t>	Méthodes &amp; Assurance Qualité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Assurance Qualité Clinique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Méthodes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Certification ISO 9001/9002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Pour la Recherche et Développement Cliniques, la Pharmacovigilance.</a:t>
            </a:r>
          </a:p>
          <a:p>
            <a:pPr indent="-257175"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1995	DESS Assurance Qualité du Médicament (Paris V)</a:t>
            </a:r>
          </a:p>
          <a:p>
            <a:pPr indent="-257175"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1995	Docteur en Pharmacie</a:t>
            </a:r>
          </a:p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endParaRPr lang="fr-FR" sz="1400" b="1" dirty="0"/>
          </a:p>
          <a:p>
            <a:endParaRPr lang="fr-FR" dirty="0"/>
          </a:p>
        </p:txBody>
      </p:sp>
      <p:pic>
        <p:nvPicPr>
          <p:cNvPr id="7" name="Picture 8" descr="Frédérique Albouy-Navarro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7200000" y="1080000"/>
            <a:ext cx="1524000" cy="1905000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>
            <a:outerShdw blurRad="215900" dist="38100" dir="2700000" sx="106000" sy="106000" algn="tl" rotWithShape="0">
              <a:schemeClr val="bg1">
                <a:lumMod val="6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820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Catherine MÉRAT</a:t>
            </a:r>
            <a:br>
              <a:rPr lang="fr-FR" dirty="0"/>
            </a:br>
            <a:r>
              <a:rPr lang="fr-FR" dirty="0"/>
              <a:t>Docteur en Pharmacie, Consultante Senior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274734"/>
            <a:ext cx="7344816" cy="4890570"/>
          </a:xfrm>
        </p:spPr>
        <p:txBody>
          <a:bodyPr/>
          <a:lstStyle/>
          <a:p>
            <a:pPr indent="-2571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2006 	</a:t>
            </a:r>
            <a:r>
              <a:rPr lang="fr-FR" sz="1400" b="1" dirty="0" smtClean="0"/>
              <a:t>Sunnikan </a:t>
            </a:r>
            <a:r>
              <a:rPr lang="fr-FR" sz="1400" b="1" dirty="0"/>
              <a:t>Consulting, </a:t>
            </a:r>
            <a:r>
              <a:rPr lang="fr-FR" sz="1400" b="1" dirty="0" smtClean="0"/>
              <a:t>Consultante Senior</a:t>
            </a:r>
            <a:endParaRPr lang="fr-FR" sz="1400" b="1" dirty="0"/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Domaines : Recherche Clinique, Épidémiologie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Animation de groupes de processus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Rédaction de Procédures Opérationnelles / de Système Qualité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Audits en Recherche Biomédicale, en Pharmacovigilance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Formations en Management de la Qualité</a:t>
            </a:r>
          </a:p>
          <a:p>
            <a:pPr indent="-257175" algn="l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2002-2006	</a:t>
            </a:r>
            <a:r>
              <a:rPr lang="fr-FR" altLang="ja-JP" sz="1400" b="1" dirty="0">
                <a:ea typeface="MS PGothic" pitchFamily="34" charset="-128"/>
              </a:rPr>
              <a:t>PRA International</a:t>
            </a:r>
            <a:br>
              <a:rPr lang="fr-FR" altLang="ja-JP" sz="1400" b="1" dirty="0">
                <a:ea typeface="MS PGothic" pitchFamily="34" charset="-128"/>
              </a:rPr>
            </a:br>
            <a:r>
              <a:rPr lang="fr-FR" altLang="ja-JP" sz="1400" b="1" dirty="0">
                <a:ea typeface="MS PGothic" pitchFamily="34" charset="-128"/>
              </a:rPr>
              <a:t>	Responsable des Opérations Cliniques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Direction de l’équipe France des Assistants de Recherche Clinique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Responsable de l’application des procédures et textes réglementaires (contrôle qualité)</a:t>
            </a:r>
          </a:p>
          <a:p>
            <a:pPr indent="-2571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1994-2001	</a:t>
            </a:r>
            <a:r>
              <a:rPr lang="fr-FR" altLang="ja-JP" sz="1400" b="1" dirty="0">
                <a:ea typeface="MS PGothic" pitchFamily="34" charset="-128"/>
              </a:rPr>
              <a:t>ARCAM / PRA International 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Gestion d’essais cliniques, enquêtes de faisabilité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Pharmacovigilance : gestion des déclarations et du suivi des événements indésirables graves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Assurance qualité : rédaction / mise à jour de procédures, audits 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Formation des ARC, des Chefs de Projet Junior et des Médecins Investigateurs</a:t>
            </a:r>
          </a:p>
          <a:p>
            <a:pPr indent="-2571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1992-1994	</a:t>
            </a:r>
            <a:r>
              <a:rPr lang="fr-FR" altLang="ja-JP" sz="1400" b="1" dirty="0">
                <a:ea typeface="MS PGothic" pitchFamily="34" charset="-128"/>
              </a:rPr>
              <a:t>ARCAM, France, Attaché de Recherche Clinique </a:t>
            </a:r>
            <a:endParaRPr lang="fr-FR" sz="1400" b="1" dirty="0"/>
          </a:p>
          <a:p>
            <a:pPr indent="-2571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1990	</a:t>
            </a:r>
            <a:r>
              <a:rPr lang="fr-FR" sz="1400" b="1" dirty="0">
                <a:ea typeface="MS PGothic" pitchFamily="34" charset="-128"/>
              </a:rPr>
              <a:t>Docteur en Pharmacie</a:t>
            </a:r>
            <a:endParaRPr lang="fr-FR" sz="1400" b="1" dirty="0"/>
          </a:p>
          <a:p>
            <a:endParaRPr lang="fr-FR" dirty="0"/>
          </a:p>
        </p:txBody>
      </p:sp>
      <p:pic>
        <p:nvPicPr>
          <p:cNvPr id="7" name="Picture 8" descr="Catherine Mérat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7200000" y="1080000"/>
            <a:ext cx="1524000" cy="1905000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>
            <a:outerShdw blurRad="215900" dist="38100" dir="2700000" sx="106000" sy="106000" algn="tl" rotWithShape="0">
              <a:schemeClr val="bg1">
                <a:lumMod val="6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8775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Cindy ARLAUD</a:t>
            </a:r>
            <a:br>
              <a:rPr lang="fr-FR" dirty="0"/>
            </a:br>
            <a:r>
              <a:rPr lang="fr-FR" dirty="0" smtClean="0"/>
              <a:t>Consultant </a:t>
            </a:r>
            <a:r>
              <a:rPr lang="fr-FR" dirty="0"/>
              <a:t>Senior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5</a:t>
            </a:fld>
            <a:endParaRPr lang="fr-FR" dirty="0"/>
          </a:p>
        </p:txBody>
      </p:sp>
      <p:pic>
        <p:nvPicPr>
          <p:cNvPr id="7" name="Picture 8" descr="Cindy Arlaud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7200000" y="1080000"/>
            <a:ext cx="1524000" cy="1905000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>
            <a:outerShdw blurRad="215900" dist="38100" dir="2700000" sx="106000" sy="106000" algn="tl" rotWithShape="0">
              <a:schemeClr val="bg1">
                <a:lumMod val="6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ce réservé du contenu 5"/>
          <p:cNvSpPr txBox="1">
            <a:spLocks/>
          </p:cNvSpPr>
          <p:nvPr/>
        </p:nvSpPr>
        <p:spPr bwMode="auto">
          <a:xfrm>
            <a:off x="323528" y="1268520"/>
            <a:ext cx="7638472" cy="50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50000"/>
              <a:buFont typeface="Arial" pitchFamily="34" charset="0"/>
              <a:buChar char="»"/>
              <a:defRPr sz="1800">
                <a:solidFill>
                  <a:srgbClr val="003399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30000"/>
              <a:buFont typeface="Arial" pitchFamily="34" charset="0"/>
              <a:buChar char="•"/>
              <a:defRPr sz="1800">
                <a:solidFill>
                  <a:srgbClr val="1088C9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800">
                <a:solidFill>
                  <a:srgbClr val="1088C9"/>
                </a:solidFill>
                <a:latin typeface="+mn-lt"/>
                <a:cs typeface="Calibri" pitchFamily="34" charset="0"/>
              </a:defRPr>
            </a:lvl3pPr>
            <a:lvl4pPr marL="1550988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600">
                <a:solidFill>
                  <a:srgbClr val="1088C9"/>
                </a:solidFill>
                <a:latin typeface="+mn-lt"/>
                <a:cs typeface="Calibri" pitchFamily="34" charset="0"/>
              </a:defRPr>
            </a:lvl4pPr>
            <a:lvl5pPr marL="1958975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600">
                <a:solidFill>
                  <a:srgbClr val="1088C9"/>
                </a:solidFill>
                <a:latin typeface="+mn-lt"/>
                <a:cs typeface="Calibri" pitchFamily="34" charset="0"/>
              </a:defRPr>
            </a:lvl5pPr>
            <a:lvl6pPr marL="24161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6pPr>
            <a:lvl7pPr marL="28733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7pPr>
            <a:lvl8pPr marL="33305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8pPr>
            <a:lvl9pPr marL="37877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9pPr>
          </a:lstStyle>
          <a:p>
            <a:pPr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en-GB" altLang="ja-JP" sz="1400" b="1" dirty="0" smtClean="0"/>
              <a:t>2008	</a:t>
            </a:r>
            <a:r>
              <a:rPr lang="fr-FR" sz="1400" b="1" dirty="0" smtClean="0"/>
              <a:t>Sunnikan </a:t>
            </a:r>
            <a:r>
              <a:rPr lang="en-GB" altLang="ja-JP" sz="1400" b="1" dirty="0" smtClean="0"/>
              <a:t>Consulting</a:t>
            </a:r>
            <a:endParaRPr lang="fr-FR" altLang="ja-JP" sz="1400" b="1" dirty="0" smtClean="0"/>
          </a:p>
          <a:p>
            <a:pPr marL="1520825" lvl="1" indent="4763" defTabSz="1349375">
              <a:buClr>
                <a:srgbClr val="FFCC00"/>
              </a:buClr>
              <a:buFont typeface="Arial" pitchFamily="34" charset="0"/>
              <a:buNone/>
              <a:tabLst>
                <a:tab pos="1520825" algn="l"/>
              </a:tabLst>
            </a:pPr>
            <a:r>
              <a:rPr lang="fr-FR" altLang="ja-JP" sz="14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Domaines : Recherche Clinique, Épidémiologie, Validation des</a:t>
            </a:r>
          </a:p>
          <a:p>
            <a:pPr marL="1520825" lvl="1" indent="4763" defTabSz="1349375">
              <a:buClr>
                <a:srgbClr val="FFCC00"/>
              </a:buClr>
              <a:buFont typeface="Arial" pitchFamily="34" charset="0"/>
              <a:buNone/>
              <a:tabLst>
                <a:tab pos="1520825" algn="l"/>
              </a:tabLst>
            </a:pPr>
            <a:r>
              <a:rPr lang="fr-FR" altLang="ja-JP" sz="14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Systèmes Informatisés (VSI)</a:t>
            </a:r>
          </a:p>
          <a:p>
            <a:pPr marL="1520825" lvl="1" indent="4763" defTabSz="1349375">
              <a:buClr>
                <a:srgbClr val="FFCC00"/>
              </a:buClr>
              <a:buFont typeface="Arial" pitchFamily="34" charset="0"/>
              <a:buNone/>
              <a:tabLst>
                <a:tab pos="1520825" algn="l"/>
              </a:tabLst>
            </a:pPr>
            <a:r>
              <a:rPr lang="fr-FR" altLang="ja-JP" sz="14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Rédaction de Procédures Opérationnelles / de Système Qualité</a:t>
            </a:r>
          </a:p>
          <a:p>
            <a:pPr marL="1520825" lvl="1" indent="4763" defTabSz="1349375">
              <a:buClr>
                <a:srgbClr val="FFCC00"/>
              </a:buClr>
              <a:buFont typeface="Arial" pitchFamily="34" charset="0"/>
              <a:buNone/>
              <a:tabLst>
                <a:tab pos="1520825" algn="l"/>
              </a:tabLst>
            </a:pPr>
            <a:r>
              <a:rPr lang="fr-FR" altLang="ja-JP" sz="14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Démarche et opérations de validation des systèmes informatisés</a:t>
            </a:r>
          </a:p>
          <a:p>
            <a:pPr marL="1520825" lvl="1" indent="4763" defTabSz="1349375">
              <a:buClr>
                <a:srgbClr val="FFCC00"/>
              </a:buClr>
              <a:buFont typeface="Arial" pitchFamily="34" charset="0"/>
              <a:buNone/>
              <a:tabLst>
                <a:tab pos="1520825" algn="l"/>
              </a:tabLst>
            </a:pPr>
            <a:r>
              <a:rPr lang="fr-FR" altLang="ja-JP" sz="14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Audits en Recherche Biomédicale / VSI</a:t>
            </a:r>
          </a:p>
          <a:p>
            <a:pPr marL="1520825" lvl="1" indent="4763" defTabSz="1349375">
              <a:buClr>
                <a:srgbClr val="FFCC00"/>
              </a:buClr>
              <a:buFont typeface="Arial" pitchFamily="34" charset="0"/>
              <a:buNone/>
              <a:tabLst>
                <a:tab pos="1520825" algn="l"/>
              </a:tabLst>
            </a:pPr>
            <a:r>
              <a:rPr lang="fr-FR" altLang="ja-JP" sz="14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Formations (réglementation, audits, VSI)</a:t>
            </a:r>
            <a:r>
              <a:rPr lang="fr-FR" altLang="ja-JP" sz="1400" dirty="0" smtClean="0">
                <a:solidFill>
                  <a:srgbClr val="3333FF"/>
                </a:solidFill>
                <a:latin typeface="ITC Franklin Gothic Book" pitchFamily="34" charset="0"/>
                <a:ea typeface="MS PGothic" pitchFamily="34" charset="-128"/>
              </a:rPr>
              <a:t> </a:t>
            </a:r>
          </a:p>
          <a:p>
            <a:pPr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 smtClean="0"/>
              <a:t>2002-2008	ROCHE, France, Direction Médicale</a:t>
            </a:r>
            <a:br>
              <a:rPr lang="fr-FR" sz="1400" b="1" dirty="0" smtClean="0"/>
            </a:br>
            <a:r>
              <a:rPr lang="fr-FR" sz="1400" b="1" dirty="0" smtClean="0"/>
              <a:t>	Chargée de Projets, Attachée de Recherche Clinique</a:t>
            </a:r>
          </a:p>
          <a:p>
            <a:pPr marL="1520825" lvl="1" indent="4763" defTabSz="1349375">
              <a:lnSpc>
                <a:spcPct val="90000"/>
              </a:lnSpc>
              <a:spcBef>
                <a:spcPct val="40000"/>
              </a:spcBef>
              <a:buClr>
                <a:srgbClr val="FFCC00"/>
              </a:buClr>
              <a:buSzPct val="160000"/>
              <a:buFont typeface="ITC Franklin Gothic Std Book" pitchFamily="34" charset="0"/>
              <a:buNone/>
              <a:tabLst>
                <a:tab pos="1520825" algn="l"/>
              </a:tabLst>
            </a:pPr>
            <a:r>
              <a:rPr lang="fr-FR" sz="14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Coordination des activités de Validation de Cahiers d'Observation électroniques</a:t>
            </a:r>
          </a:p>
          <a:p>
            <a:pPr marL="1520825" lvl="1" indent="4763" defTabSz="1349375">
              <a:lnSpc>
                <a:spcPct val="90000"/>
              </a:lnSpc>
              <a:spcBef>
                <a:spcPct val="40000"/>
              </a:spcBef>
              <a:buClr>
                <a:srgbClr val="FFCC00"/>
              </a:buClr>
              <a:buSzPct val="160000"/>
              <a:buFont typeface="ITC Franklin Gothic Std Book" pitchFamily="34" charset="0"/>
              <a:buNone/>
              <a:tabLst>
                <a:tab pos="1520825" algn="l"/>
              </a:tabLst>
            </a:pPr>
            <a:r>
              <a:rPr lang="fr-FR" sz="14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Support à la gestion d'Essais Cliniques et monitoring</a:t>
            </a:r>
          </a:p>
          <a:p>
            <a:pPr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dirty="0" smtClean="0"/>
              <a:t>2001-2002	</a:t>
            </a:r>
            <a:r>
              <a:rPr lang="fr-FR" sz="1400" b="1" dirty="0" smtClean="0"/>
              <a:t>LUNDBECK, France, Chef de Projet Assistant</a:t>
            </a:r>
          </a:p>
          <a:p>
            <a:pPr marL="1520825" lvl="1" indent="4763" defTabSz="1349375">
              <a:buClr>
                <a:srgbClr val="FFCC00"/>
              </a:buClr>
              <a:buSzPct val="160000"/>
              <a:buFont typeface="Arial" pitchFamily="34" charset="0"/>
              <a:buNone/>
              <a:tabLst>
                <a:tab pos="1520825" algn="l"/>
              </a:tabLst>
            </a:pPr>
            <a:r>
              <a:rPr lang="fr-FR" sz="14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Dossiers de positionnement pharmaco-économiques (Alzheimer, Parkinson)</a:t>
            </a:r>
          </a:p>
          <a:p>
            <a:pPr marL="1520825" lvl="1" indent="4763" defTabSz="1349375">
              <a:buClr>
                <a:srgbClr val="FFCC00"/>
              </a:buClr>
              <a:buSzPct val="160000"/>
              <a:buFont typeface="Arial" pitchFamily="34" charset="0"/>
              <a:buNone/>
              <a:tabLst>
                <a:tab pos="1520825" algn="l"/>
              </a:tabLst>
            </a:pPr>
            <a:r>
              <a:rPr lang="fr-FR" sz="14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Support à la mise en place d'études observationnelles internationales</a:t>
            </a:r>
          </a:p>
          <a:p>
            <a:pPr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dirty="0" smtClean="0"/>
              <a:t>2008	"Mise en œuvre d'une validation informatique", CEFIRA, Paris</a:t>
            </a:r>
          </a:p>
          <a:p>
            <a:pPr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dirty="0" smtClean="0"/>
              <a:t>2006	MASTER II "Gestion de Projets et d'Affaires", CNAM, Paris</a:t>
            </a:r>
          </a:p>
          <a:p>
            <a:pPr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dirty="0" smtClean="0"/>
              <a:t>2001	MASTER II "Neurobiologie et Neuropsychologie du Comportement Humain : 	applications à la Santé", Paris VII</a:t>
            </a:r>
            <a:endParaRPr lang="fr-FR" sz="1400" b="1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8558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 smtClean="0"/>
              <a:t>Anne VIDAL</a:t>
            </a:r>
            <a:br>
              <a:rPr lang="fr-FR" dirty="0" smtClean="0"/>
            </a:br>
            <a:r>
              <a:rPr lang="fr-FR" dirty="0" smtClean="0"/>
              <a:t>Juriste, Consultante Senior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375720"/>
            <a:ext cx="7344816" cy="4367349"/>
          </a:xfrm>
        </p:spPr>
        <p:txBody>
          <a:bodyPr/>
          <a:lstStyle/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2005	</a:t>
            </a:r>
            <a:r>
              <a:rPr lang="fr-FR" altLang="ja-JP" sz="1400" b="1" kern="1200" dirty="0" smtClean="0">
                <a:solidFill>
                  <a:srgbClr val="003399"/>
                </a:solidFill>
                <a:ea typeface="+mn-ea"/>
              </a:rPr>
              <a:t>Sunnikan Consulting (Juriste, Consultante Senior)</a:t>
            </a:r>
            <a:endParaRPr lang="fr-FR" altLang="ja-JP" sz="1400" b="1" kern="1200" dirty="0">
              <a:solidFill>
                <a:srgbClr val="003399"/>
              </a:solidFill>
              <a:ea typeface="+mn-ea"/>
            </a:endParaRPr>
          </a:p>
          <a:p>
            <a:pPr marL="1520825" lvl="1" indent="4763" defTabSz="1349375">
              <a:lnSpc>
                <a:spcPct val="90000"/>
              </a:lnSpc>
              <a:buClr>
                <a:srgbClr val="FFCC00"/>
              </a:buClr>
              <a:buNone/>
              <a:tabLst>
                <a:tab pos="1520825" algn="l"/>
              </a:tabLst>
            </a:pPr>
            <a:r>
              <a:rPr lang="fr-FR" altLang="ja-JP" sz="1400" kern="12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Domaines : Recherche Clinique, Pharmacovigilance, </a:t>
            </a:r>
          </a:p>
          <a:p>
            <a:pPr marL="1520825" lvl="1" indent="4763" defTabSz="1349375">
              <a:lnSpc>
                <a:spcPct val="90000"/>
              </a:lnSpc>
              <a:buClr>
                <a:srgbClr val="FFCC00"/>
              </a:buClr>
              <a:buNone/>
              <a:tabLst>
                <a:tab pos="1520825" algn="l"/>
              </a:tabLst>
            </a:pPr>
            <a:r>
              <a:rPr lang="fr-FR" altLang="ja-JP" sz="1400" kern="12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Affaires Réglementaires, Épidémiologie</a:t>
            </a:r>
          </a:p>
          <a:p>
            <a:pPr marL="1520825" lvl="1" indent="4763" defTabSz="1349375">
              <a:lnSpc>
                <a:spcPct val="90000"/>
              </a:lnSpc>
              <a:buClr>
                <a:srgbClr val="FFCC00"/>
              </a:buClr>
              <a:buNone/>
              <a:tabLst>
                <a:tab pos="1520825" algn="l"/>
              </a:tabLst>
            </a:pPr>
            <a:r>
              <a:rPr lang="fr-FR" altLang="ja-JP" sz="1400" kern="12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Rédaction de Procédures Opérationnelles / de Système Qualité</a:t>
            </a:r>
          </a:p>
          <a:p>
            <a:pPr marL="1520825" lvl="1" indent="4763" defTabSz="1349375">
              <a:lnSpc>
                <a:spcPct val="90000"/>
              </a:lnSpc>
              <a:buClr>
                <a:srgbClr val="FFCC00"/>
              </a:buClr>
              <a:buNone/>
              <a:tabLst>
                <a:tab pos="1520825" algn="l"/>
              </a:tabLst>
            </a:pPr>
            <a:r>
              <a:rPr lang="fr-FR" altLang="ja-JP" sz="1400" kern="12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Veille et assistance réglementaires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 smtClean="0">
                <a:solidFill>
                  <a:srgbClr val="003399"/>
                </a:solidFill>
                <a:ea typeface="+mn-ea"/>
              </a:rPr>
              <a:t>2004-2005</a:t>
            </a: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	</a:t>
            </a:r>
            <a:r>
              <a:rPr lang="fr-FR" altLang="ja-JP" sz="1400" b="1" kern="1200" dirty="0" smtClean="0">
                <a:solidFill>
                  <a:srgbClr val="003399"/>
                </a:solidFill>
                <a:ea typeface="+mn-ea"/>
              </a:rPr>
              <a:t>AFSSAPS, Juriste</a:t>
            </a:r>
            <a:br>
              <a:rPr lang="fr-FR" altLang="ja-JP" sz="1400" b="1" kern="1200" dirty="0" smtClean="0">
                <a:solidFill>
                  <a:srgbClr val="003399"/>
                </a:solidFill>
                <a:ea typeface="+mn-ea"/>
              </a:rPr>
            </a:br>
            <a:r>
              <a:rPr lang="fr-FR" altLang="ja-JP" sz="1400" b="1" kern="1200" dirty="0" smtClean="0">
                <a:solidFill>
                  <a:srgbClr val="003399"/>
                </a:solidFill>
                <a:ea typeface="+mn-ea"/>
              </a:rPr>
              <a:t>	Département d’inspection des essais cliniques et non cliniques</a:t>
            </a:r>
          </a:p>
          <a:p>
            <a:pPr marL="1520825" lvl="1" indent="4763" defTabSz="1349375">
              <a:lnSpc>
                <a:spcPct val="90000"/>
              </a:lnSpc>
              <a:buClr>
                <a:srgbClr val="FFCC00"/>
              </a:buClr>
              <a:buNone/>
              <a:tabLst>
                <a:tab pos="1520825" algn="l"/>
              </a:tabLst>
            </a:pPr>
            <a:r>
              <a:rPr lang="fr-FR" altLang="ja-JP" sz="1400" kern="12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Rédaction des textes d’application de la loi n°2004-806 relative à la politique de santé publique </a:t>
            </a:r>
          </a:p>
          <a:p>
            <a:pPr marL="1520825" lvl="1" indent="4763" defTabSz="1349375">
              <a:lnSpc>
                <a:spcPct val="90000"/>
              </a:lnSpc>
              <a:buClr>
                <a:srgbClr val="FFCC00"/>
              </a:buClr>
              <a:buNone/>
              <a:tabLst>
                <a:tab pos="1520825" algn="l"/>
              </a:tabLst>
            </a:pPr>
            <a:r>
              <a:rPr lang="fr-FR" altLang="ja-JP" sz="1400" kern="12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Élaboration de synthèses juridiques et de points de doctrine à destination du ministère, de la Direction Générale de la Santé et des services de l’AFSSAPS</a:t>
            </a:r>
          </a:p>
          <a:p>
            <a:pPr marL="1520825" lvl="1" indent="4763" defTabSz="1349375">
              <a:lnSpc>
                <a:spcPct val="90000"/>
              </a:lnSpc>
              <a:buClr>
                <a:srgbClr val="FFCC00"/>
              </a:buClr>
              <a:buNone/>
              <a:tabLst>
                <a:tab pos="1520825" algn="l"/>
              </a:tabLst>
            </a:pPr>
            <a:r>
              <a:rPr lang="fr-FR" altLang="ja-JP" sz="1400" kern="12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Création d’outils d’information et de communication sur les essais cliniques Traitements des dossiers contentieux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 smtClean="0">
                <a:solidFill>
                  <a:srgbClr val="003399"/>
                </a:solidFill>
                <a:ea typeface="+mn-ea"/>
              </a:rPr>
              <a:t>2004	DESS "Droit des produits de santé" (Paris V, René Descartes)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 smtClean="0">
                <a:solidFill>
                  <a:srgbClr val="003399"/>
                </a:solidFill>
                <a:ea typeface="+mn-ea"/>
              </a:rPr>
              <a:t>2003</a:t>
            </a: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	Magister </a:t>
            </a:r>
            <a:r>
              <a:rPr lang="fr-FR" altLang="ja-JP" sz="1400" b="1" kern="1200" dirty="0" err="1">
                <a:solidFill>
                  <a:srgbClr val="003399"/>
                </a:solidFill>
                <a:ea typeface="+mn-ea"/>
              </a:rPr>
              <a:t>Legum</a:t>
            </a: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 - 3e cycle de droit allemand, Université de Münster, 	Allemagne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2002	Maîtrise de droit privé - Paris X Nanterre </a:t>
            </a:r>
            <a:endParaRPr lang="en-GB" altLang="ja-JP" sz="1400" b="1" kern="1200" dirty="0">
              <a:solidFill>
                <a:srgbClr val="003399"/>
              </a:solidFill>
              <a:ea typeface="+mn-ea"/>
            </a:endParaRPr>
          </a:p>
          <a:p>
            <a:endParaRPr lang="fr-FR" dirty="0"/>
          </a:p>
        </p:txBody>
      </p:sp>
      <p:pic>
        <p:nvPicPr>
          <p:cNvPr id="7" name="Picture 8" descr="Anne Vidal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000" y="1080000"/>
            <a:ext cx="1524000" cy="1905000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>
            <a:outerShdw blurRad="215900" dist="38100" dir="2700000" sx="106000" sy="106000" algn="tl" rotWithShape="0">
              <a:schemeClr val="bg1">
                <a:lumMod val="6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081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ctrTitle" idx="4294967295"/>
          </p:nvPr>
        </p:nvSpPr>
        <p:spPr>
          <a:xfrm>
            <a:off x="595313" y="908721"/>
            <a:ext cx="7715250" cy="553998"/>
          </a:xfrm>
        </p:spPr>
        <p:txBody>
          <a:bodyPr/>
          <a:lstStyle/>
          <a:p>
            <a:pPr>
              <a:tabLst>
                <a:tab pos="4125913" algn="l"/>
              </a:tabLst>
            </a:pPr>
            <a:r>
              <a:rPr lang="en-US" sz="3000" b="1" smtClean="0">
                <a:latin typeface="Calibri" pitchFamily="34" charset="0"/>
                <a:cs typeface="Calibri" pitchFamily="34" charset="0"/>
              </a:rPr>
              <a:t>Sunnikan Consulting</a:t>
            </a:r>
            <a:endParaRPr lang="en-US" sz="1100" dirty="0" smtClean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" name="Diagramme 1"/>
          <p:cNvGraphicFramePr/>
          <p:nvPr>
            <p:extLst/>
          </p:nvPr>
        </p:nvGraphicFramePr>
        <p:xfrm>
          <a:off x="1475656" y="2132856"/>
          <a:ext cx="7704856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Diagramme 3"/>
          <p:cNvGraphicFramePr/>
          <p:nvPr>
            <p:extLst/>
          </p:nvPr>
        </p:nvGraphicFramePr>
        <p:xfrm>
          <a:off x="1475656" y="4293096"/>
          <a:ext cx="7704000" cy="12961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5" name="Rectangle 1031"/>
          <p:cNvSpPr>
            <a:spLocks noGrp="1" noChangeArrowheads="1"/>
          </p:cNvSpPr>
          <p:nvPr>
            <p:ph type="ctrTitle" idx="4294967295"/>
          </p:nvPr>
        </p:nvSpPr>
        <p:spPr>
          <a:xfrm>
            <a:off x="611560" y="1527175"/>
            <a:ext cx="7715250" cy="2677656"/>
          </a:xfrm>
        </p:spPr>
        <p:txBody>
          <a:bodyPr/>
          <a:lstStyle/>
          <a:p>
            <a:pPr algn="ctr">
              <a:tabLst>
                <a:tab pos="4125913" algn="l"/>
              </a:tabLst>
            </a:pPr>
            <a:r>
              <a:rPr lang="fr-FR" sz="2400" b="1" dirty="0" smtClean="0"/>
              <a:t>Conseil et Prestations de Services</a:t>
            </a:r>
            <a:br>
              <a:rPr lang="fr-FR" sz="2400" b="1" dirty="0" smtClean="0"/>
            </a:br>
            <a:r>
              <a:rPr lang="fr-FR" sz="2400" b="1" dirty="0" smtClean="0"/>
              <a:t/>
            </a:r>
            <a:br>
              <a:rPr lang="fr-FR" sz="2400" b="1" dirty="0" smtClean="0"/>
            </a:br>
            <a:r>
              <a:rPr lang="fr-FR" sz="2400" b="1" dirty="0" smtClean="0"/>
              <a:t/>
            </a:r>
            <a:br>
              <a:rPr lang="fr-FR" sz="2400" b="1" dirty="0" smtClean="0"/>
            </a:br>
            <a:r>
              <a:rPr lang="fr-FR" sz="2400" b="1" dirty="0" smtClean="0"/>
              <a:t/>
            </a:r>
            <a:br>
              <a:rPr lang="fr-FR" sz="2400" b="1" dirty="0" smtClean="0"/>
            </a:br>
            <a:r>
              <a:rPr lang="fr-FR" sz="2400" b="1" dirty="0" smtClean="0"/>
              <a:t/>
            </a:r>
            <a:br>
              <a:rPr lang="fr-FR" sz="2400" b="1" dirty="0" smtClean="0"/>
            </a:br>
            <a:r>
              <a:rPr lang="fr-FR" sz="2400" b="1" dirty="0" smtClean="0"/>
              <a:t/>
            </a:r>
            <a:br>
              <a:rPr lang="fr-FR" sz="2400" b="1" dirty="0" smtClean="0"/>
            </a:br>
            <a:r>
              <a:rPr lang="fr-FR" sz="2400" b="1" dirty="0" smtClean="0"/>
              <a:t>pour</a:t>
            </a:r>
            <a:endParaRPr lang="fr-FR" sz="1000" dirty="0" smtClean="0"/>
          </a:p>
        </p:txBody>
      </p:sp>
      <p:sp>
        <p:nvSpPr>
          <p:cNvPr id="6" name="Rectangle 1031"/>
          <p:cNvSpPr>
            <a:spLocks noGrp="1" noChangeArrowheads="1"/>
          </p:cNvSpPr>
          <p:nvPr>
            <p:ph type="ctrTitle" idx="4294967295"/>
          </p:nvPr>
        </p:nvSpPr>
        <p:spPr>
          <a:xfrm>
            <a:off x="611560" y="5857527"/>
            <a:ext cx="7715250" cy="369332"/>
          </a:xfrm>
        </p:spPr>
        <p:txBody>
          <a:bodyPr/>
          <a:lstStyle/>
          <a:p>
            <a:pPr algn="ctr">
              <a:tabLst>
                <a:tab pos="4125913" algn="l"/>
              </a:tabLst>
            </a:pPr>
            <a:r>
              <a:rPr lang="fr-FR" sz="1800" b="1" dirty="0" smtClean="0"/>
              <a:t>"Sunnikan" </a:t>
            </a:r>
            <a:r>
              <a:rPr lang="fr-FR" sz="1800" b="1" dirty="0"/>
              <a:t>: du grec "</a:t>
            </a:r>
            <a:r>
              <a:rPr lang="fr-FR" sz="1800" b="1" dirty="0" err="1"/>
              <a:t>Syn</a:t>
            </a:r>
            <a:r>
              <a:rPr lang="fr-FR" sz="1800" b="1" dirty="0"/>
              <a:t>" ensemble et "</a:t>
            </a:r>
            <a:r>
              <a:rPr lang="fr-FR" sz="1800" b="1" dirty="0" err="1"/>
              <a:t>Nikhein</a:t>
            </a:r>
            <a:r>
              <a:rPr lang="fr-FR" sz="1800" b="1" dirty="0"/>
              <a:t>" gagner</a:t>
            </a:r>
            <a:endParaRPr lang="en-US" sz="1800" b="1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26A60-E19B-4FAA-BA51-296E0199772B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599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Introduction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8208912" cy="5078313"/>
          </a:xfrm>
        </p:spPr>
        <p:txBody>
          <a:bodyPr/>
          <a:lstStyle/>
          <a:p>
            <a:pPr marL="361950" indent="-361950" algn="l">
              <a:buSzPct val="160000"/>
              <a:buFont typeface="ITC Franklin Gothic Std Book" pitchFamily="34" charset="0"/>
              <a:buChar char="»"/>
            </a:pPr>
            <a:r>
              <a:rPr lang="fr-FR" b="1" dirty="0"/>
              <a:t>N°1 en France du management de la qualité </a:t>
            </a:r>
            <a:r>
              <a:rPr lang="fr-FR" b="1" dirty="0" smtClean="0"/>
              <a:t>clinique </a:t>
            </a:r>
            <a:br>
              <a:rPr lang="fr-FR" b="1" dirty="0" smtClean="0"/>
            </a:br>
            <a:r>
              <a:rPr lang="fr-FR" b="1" dirty="0" smtClean="0"/>
              <a:t>	(recherche clinique et épidémiologie)</a:t>
            </a:r>
            <a:br>
              <a:rPr lang="fr-FR" b="1" dirty="0" smtClean="0"/>
            </a:br>
            <a:r>
              <a:rPr lang="fr-FR" b="1" dirty="0"/>
              <a:t>N°1 en France du management de la qualité en pharmacovigilance</a:t>
            </a:r>
            <a:br>
              <a:rPr lang="fr-FR" b="1" dirty="0"/>
            </a:br>
            <a:r>
              <a:rPr lang="fr-FR" b="1" dirty="0"/>
              <a:t/>
            </a:r>
            <a:br>
              <a:rPr lang="fr-FR" b="1" dirty="0"/>
            </a:br>
            <a:r>
              <a:rPr lang="fr-FR" dirty="0" smtClean="0"/>
              <a:t>Sunnikan est une société </a:t>
            </a:r>
            <a:r>
              <a:rPr lang="fr-FR" b="1" dirty="0"/>
              <a:t>indépendante</a:t>
            </a:r>
            <a:r>
              <a:rPr lang="fr-FR" dirty="0"/>
              <a:t>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fondée </a:t>
            </a:r>
            <a:r>
              <a:rPr lang="fr-FR" dirty="0"/>
              <a:t>en 1996 et dirigée </a:t>
            </a:r>
            <a:r>
              <a:rPr lang="fr-FR" dirty="0" smtClean="0"/>
              <a:t>par le </a:t>
            </a:r>
            <a:r>
              <a:rPr lang="fr-FR" dirty="0"/>
              <a:t>Dr Georges </a:t>
            </a:r>
            <a:r>
              <a:rPr lang="fr-FR" dirty="0" smtClean="0"/>
              <a:t>MARTIN</a:t>
            </a:r>
          </a:p>
          <a:p>
            <a:pPr indent="-257175" algn="l">
              <a:buSzPct val="160000"/>
              <a:buFont typeface="ITC Franklin Gothic Std Book" pitchFamily="34" charset="0"/>
              <a:buChar char="»"/>
            </a:pPr>
            <a:endParaRPr lang="fr-FR" dirty="0"/>
          </a:p>
          <a:p>
            <a:pPr indent="-257175" algn="l">
              <a:buSzPct val="160000"/>
              <a:buFont typeface="ITC Franklin Gothic Std Book" pitchFamily="34" charset="0"/>
              <a:buChar char="»"/>
            </a:pPr>
            <a:endParaRPr lang="fr-FR" b="1" dirty="0" smtClean="0"/>
          </a:p>
          <a:p>
            <a:pPr indent="-257175" algn="l">
              <a:buSzPct val="160000"/>
              <a:buFont typeface="ITC Franklin Gothic Std Book" pitchFamily="34" charset="0"/>
              <a:buChar char="»"/>
            </a:pPr>
            <a:endParaRPr lang="fr-FR" dirty="0"/>
          </a:p>
          <a:p>
            <a:pPr indent="-257175" algn="l">
              <a:buSzPct val="160000"/>
              <a:buFont typeface="ITC Franklin Gothic Std Book" pitchFamily="34" charset="0"/>
              <a:buChar char="»"/>
            </a:pPr>
            <a:r>
              <a:rPr lang="fr-FR" dirty="0" smtClean="0"/>
              <a:t>Sunnikan recherche </a:t>
            </a:r>
            <a:r>
              <a:rPr lang="fr-FR" b="1" dirty="0" smtClean="0"/>
              <a:t>l'excellence</a:t>
            </a:r>
            <a:r>
              <a:rPr lang="fr-FR" dirty="0" smtClean="0"/>
              <a:t> et des </a:t>
            </a:r>
            <a:r>
              <a:rPr lang="fr-FR" b="1" dirty="0" smtClean="0"/>
              <a:t>solutions gagnant-gagnant</a:t>
            </a:r>
            <a:r>
              <a:rPr lang="fr-FR" dirty="0" smtClean="0"/>
              <a:t>, à travers :</a:t>
            </a:r>
          </a:p>
          <a:p>
            <a:pPr lvl="1" indent="-257175" algn="l">
              <a:buSzPct val="160000"/>
              <a:buFont typeface="ITC Franklin Gothic Std Book" pitchFamily="34" charset="0"/>
              <a:buChar char="»"/>
            </a:pPr>
            <a:r>
              <a:rPr lang="fr-FR" dirty="0" smtClean="0"/>
              <a:t>la satisfaction de ses clients</a:t>
            </a:r>
          </a:p>
          <a:p>
            <a:pPr lvl="1" indent="-257175" algn="l">
              <a:buSzPct val="160000"/>
              <a:buFont typeface="ITC Franklin Gothic Std Book" pitchFamily="34" charset="0"/>
              <a:buChar char="»"/>
            </a:pPr>
            <a:r>
              <a:rPr lang="fr-FR" dirty="0" smtClean="0"/>
              <a:t>la formation de ses Consultants</a:t>
            </a:r>
          </a:p>
          <a:p>
            <a:pPr lvl="1" indent="-257175" algn="l">
              <a:buSzPct val="160000"/>
              <a:buFont typeface="ITC Franklin Gothic Std Book" pitchFamily="34" charset="0"/>
              <a:buChar char="»"/>
            </a:pPr>
            <a:r>
              <a:rPr lang="fr-FR" dirty="0"/>
              <a:t>le partage de ses bases de connaissances </a:t>
            </a:r>
          </a:p>
          <a:p>
            <a:pPr lvl="1" indent="-257175" algn="l">
              <a:buSzPct val="160000"/>
              <a:buFont typeface="ITC Franklin Gothic Std Book" pitchFamily="34" charset="0"/>
              <a:buChar char="»"/>
            </a:pPr>
            <a:r>
              <a:rPr lang="fr-FR" dirty="0" smtClean="0"/>
              <a:t>l'innovation de ses méthodologies de travail</a:t>
            </a:r>
          </a:p>
          <a:p>
            <a:pPr lvl="1" indent="-257175" algn="l">
              <a:buSzPct val="160000"/>
              <a:buFont typeface="ITC Franklin Gothic Std Book" pitchFamily="34" charset="0"/>
              <a:buChar char="»"/>
            </a:pPr>
            <a:endParaRPr lang="fr-FR" dirty="0"/>
          </a:p>
          <a:p>
            <a:pPr indent="-257175">
              <a:buSzPct val="160000"/>
              <a:buFont typeface="ITC Franklin Gothic Std Book" pitchFamily="34" charset="0"/>
              <a:buChar char="»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059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Sunnikan Consulting 2015 - Tous droits réservés</a:t>
            </a:r>
            <a:endParaRPr lang="fr-FR"/>
          </a:p>
        </p:txBody>
      </p:sp>
      <p:sp>
        <p:nvSpPr>
          <p:cNvPr id="17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20356D-7A44-4584-9608-BC7366B3A7E3}" type="slidenum">
              <a:rPr lang="fr-FR"/>
              <a:pPr>
                <a:defRPr/>
              </a:pPr>
              <a:t>9</a:t>
            </a:fld>
            <a:endParaRPr lang="fr-FR"/>
          </a:p>
        </p:txBody>
      </p:sp>
      <p:sp>
        <p:nvSpPr>
          <p:cNvPr id="4100" name="Titre 1"/>
          <p:cNvSpPr>
            <a:spLocks noGrp="1"/>
          </p:cNvSpPr>
          <p:nvPr>
            <p:ph type="title" idx="4294967295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pPr eaLnBrk="1" hangingPunct="1"/>
            <a:r>
              <a:rPr lang="fr-FR" dirty="0" smtClean="0"/>
              <a:t>Organisation</a:t>
            </a:r>
          </a:p>
        </p:txBody>
      </p:sp>
      <p:sp>
        <p:nvSpPr>
          <p:cNvPr id="4102" name="Espace réservé de la date 2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b="0" smtClean="0">
                <a:latin typeface="ITC Franklin Gothic Book" pitchFamily="34" charset="0"/>
              </a:rPr>
              <a:t>JJ mois 20AA</a:t>
            </a:r>
            <a:endParaRPr lang="fr-FR" b="0" smtClean="0">
              <a:latin typeface="ITC Franklin Gothic Book" pitchFamily="34" charset="0"/>
            </a:endParaRPr>
          </a:p>
        </p:txBody>
      </p:sp>
      <p:pic>
        <p:nvPicPr>
          <p:cNvPr id="4103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358" y="1989139"/>
            <a:ext cx="4741985" cy="428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01" name="Espace réservé du contenu 2"/>
          <p:cNvSpPr>
            <a:spLocks noGrp="1"/>
          </p:cNvSpPr>
          <p:nvPr>
            <p:ph idx="4294967295"/>
          </p:nvPr>
        </p:nvSpPr>
        <p:spPr>
          <a:xfrm>
            <a:off x="549520" y="1447148"/>
            <a:ext cx="7146680" cy="5022914"/>
          </a:xfrm>
        </p:spPr>
        <p:txBody>
          <a:bodyPr/>
          <a:lstStyle/>
          <a:p>
            <a:pPr indent="-257175" eaLnBrk="1" hangingPunct="1">
              <a:buSzPct val="160000"/>
              <a:buFont typeface="ITC Franklin Gothic Std Book" pitchFamily="34" charset="0"/>
              <a:buChar char="»"/>
            </a:pPr>
            <a:r>
              <a:rPr lang="fr-FR" dirty="0" smtClean="0"/>
              <a:t>10 Consultant(e)s</a:t>
            </a:r>
          </a:p>
          <a:p>
            <a:pPr marL="719138" lvl="1" indent="-268288" eaLnBrk="1" hangingPunct="1"/>
            <a:r>
              <a:rPr lang="fr-FR" dirty="0" smtClean="0"/>
              <a:t>4 Pharmaciens</a:t>
            </a:r>
          </a:p>
          <a:p>
            <a:pPr marL="719138" lvl="1" indent="-268288" eaLnBrk="1" hangingPunct="1"/>
            <a:r>
              <a:rPr lang="fr-FR" dirty="0" smtClean="0"/>
              <a:t>1 Juriste</a:t>
            </a:r>
          </a:p>
          <a:p>
            <a:pPr marL="719138" lvl="1" indent="-268288" eaLnBrk="1" hangingPunct="1"/>
            <a:r>
              <a:rPr lang="fr-FR" dirty="0" smtClean="0"/>
              <a:t>1 Ingénieur-Médecin</a:t>
            </a:r>
          </a:p>
          <a:p>
            <a:pPr marL="719138" lvl="1" indent="-268288" eaLnBrk="1" hangingPunct="1"/>
            <a:r>
              <a:rPr lang="fr-FR" dirty="0"/>
              <a:t>4</a:t>
            </a:r>
            <a:r>
              <a:rPr lang="fr-FR" dirty="0" smtClean="0"/>
              <a:t> Scientifiques</a:t>
            </a:r>
          </a:p>
          <a:p>
            <a:pPr marL="719138" lvl="1" indent="-268288" eaLnBrk="1" hangingPunct="1"/>
            <a:endParaRPr lang="fr-FR" dirty="0" smtClean="0"/>
          </a:p>
          <a:p>
            <a:pPr indent="-257175" eaLnBrk="1" hangingPunct="1">
              <a:buSzPct val="160000"/>
              <a:buFont typeface="ITC Franklin Gothic Std Book" pitchFamily="34" charset="0"/>
              <a:buChar char="»"/>
            </a:pPr>
            <a:r>
              <a:rPr lang="fr-FR" dirty="0" smtClean="0"/>
              <a:t>Fonctions support</a:t>
            </a:r>
          </a:p>
          <a:p>
            <a:pPr marL="719138" lvl="1" indent="-268288" eaLnBrk="1" hangingPunct="1"/>
            <a:r>
              <a:rPr lang="fr-FR" dirty="0" smtClean="0"/>
              <a:t>1 Gestionnaire de Missions</a:t>
            </a:r>
          </a:p>
          <a:p>
            <a:pPr marL="719138" lvl="1" indent="-268288" eaLnBrk="1" hangingPunct="1"/>
            <a:r>
              <a:rPr lang="fr-FR" dirty="0" smtClean="0"/>
              <a:t>1 Informaticien</a:t>
            </a:r>
          </a:p>
          <a:p>
            <a:pPr marL="719138" lvl="1" indent="-268288" eaLnBrk="1" hangingPunct="1"/>
            <a:r>
              <a:rPr lang="fr-FR" dirty="0" smtClean="0"/>
              <a:t>1 Assistante</a:t>
            </a:r>
          </a:p>
          <a:p>
            <a:pPr indent="-257175" eaLnBrk="1" hangingPunct="1">
              <a:buSzPct val="160000"/>
              <a:buFont typeface="ITC Franklin Gothic Std Book" pitchFamily="34" charset="0"/>
              <a:buChar char="»"/>
            </a:pPr>
            <a:endParaRPr lang="fr-FR" dirty="0" smtClean="0"/>
          </a:p>
          <a:p>
            <a:pPr indent="-257175" eaLnBrk="1" hangingPunct="1">
              <a:buSzPct val="160000"/>
              <a:buFont typeface="ITC Franklin Gothic Std Book" pitchFamily="34" charset="0"/>
              <a:buChar char="»"/>
            </a:pPr>
            <a:r>
              <a:rPr lang="fr-FR" dirty="0" smtClean="0"/>
              <a:t>Implantation</a:t>
            </a:r>
          </a:p>
          <a:p>
            <a:pPr marL="719138" lvl="1" indent="-268288" eaLnBrk="1" hangingPunct="1"/>
            <a:r>
              <a:rPr lang="fr-FR" dirty="0" smtClean="0"/>
              <a:t>Fontenay-sous-Bois (94)</a:t>
            </a:r>
          </a:p>
          <a:p>
            <a:pPr marL="719138" lvl="1" indent="-268288" eaLnBrk="1" hangingPunct="1"/>
            <a:r>
              <a:rPr lang="fr-FR" dirty="0" smtClean="0"/>
              <a:t>Lyon (69)</a:t>
            </a:r>
          </a:p>
          <a:p>
            <a:pPr indent="-257175" eaLnBrk="1" hangingPunct="1">
              <a:buSzPct val="130000"/>
              <a:buFont typeface="Arial" charset="0"/>
              <a:buChar char="•"/>
            </a:pPr>
            <a:endParaRPr lang="fr-FR" dirty="0" smtClean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9833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Domaines d'expertise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267744" y="6381328"/>
            <a:ext cx="5692775" cy="214313"/>
          </a:xfrm>
        </p:spPr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10</a:t>
            </a:fld>
            <a:endParaRPr lang="fr-FR" dirty="0"/>
          </a:p>
        </p:txBody>
      </p:sp>
      <p:graphicFrame>
        <p:nvGraphicFramePr>
          <p:cNvPr id="8" name="Diagramme 7"/>
          <p:cNvGraphicFramePr/>
          <p:nvPr>
            <p:extLst/>
          </p:nvPr>
        </p:nvGraphicFramePr>
        <p:xfrm>
          <a:off x="323528" y="1052736"/>
          <a:ext cx="817240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5292254" y="1308865"/>
            <a:ext cx="26642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400" b="1" dirty="0" smtClean="0">
                <a:solidFill>
                  <a:srgbClr val="0070C0"/>
                </a:solidFill>
              </a:rPr>
              <a:t>Vigilances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fr-FR" sz="2000" b="1" dirty="0" smtClean="0">
                <a:solidFill>
                  <a:srgbClr val="0070C0"/>
                </a:solidFill>
              </a:rPr>
              <a:t>Pharmacovigilance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fr-FR" sz="2000" b="1" dirty="0" smtClean="0">
                <a:solidFill>
                  <a:srgbClr val="0070C0"/>
                </a:solidFill>
              </a:rPr>
              <a:t>Cosmétovigilance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fr-FR" sz="2000" b="1" dirty="0" smtClean="0">
                <a:solidFill>
                  <a:srgbClr val="0070C0"/>
                </a:solidFill>
              </a:rPr>
              <a:t>Matériovigilance</a:t>
            </a:r>
            <a:endParaRPr lang="fr-FR" sz="2000" b="1" dirty="0">
              <a:solidFill>
                <a:srgbClr val="0070C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491880" y="3104731"/>
            <a:ext cx="20162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000" b="1" dirty="0" smtClean="0">
                <a:solidFill>
                  <a:srgbClr val="0070C0"/>
                </a:solidFill>
              </a:rPr>
              <a:t>Validation des Systèmes Informatisés</a:t>
            </a:r>
            <a:endParaRPr lang="fr-FR" sz="2000" b="1" dirty="0">
              <a:solidFill>
                <a:srgbClr val="0070C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796136" y="3612562"/>
            <a:ext cx="28758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400" b="1" dirty="0" smtClean="0">
                <a:solidFill>
                  <a:srgbClr val="0070C0"/>
                </a:solidFill>
              </a:rPr>
              <a:t>Établissement</a:t>
            </a:r>
            <a:br>
              <a:rPr lang="fr-FR" sz="2400" b="1" dirty="0" smtClean="0">
                <a:solidFill>
                  <a:srgbClr val="0070C0"/>
                </a:solidFill>
              </a:rPr>
            </a:br>
            <a:r>
              <a:rPr lang="fr-FR" sz="2400" b="1" dirty="0" smtClean="0">
                <a:solidFill>
                  <a:srgbClr val="0070C0"/>
                </a:solidFill>
              </a:rPr>
              <a:t>Pharmaceutique</a:t>
            </a:r>
            <a:br>
              <a:rPr lang="fr-FR" sz="2400" b="1" dirty="0" smtClean="0">
                <a:solidFill>
                  <a:srgbClr val="0070C0"/>
                </a:solidFill>
              </a:rPr>
            </a:br>
            <a:r>
              <a:rPr lang="fr-FR" sz="2400" b="1" dirty="0" smtClean="0">
                <a:solidFill>
                  <a:srgbClr val="0070C0"/>
                </a:solidFill>
              </a:rPr>
              <a:t>Exploitant</a:t>
            </a:r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83568" y="3239806"/>
            <a:ext cx="228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400" b="1" dirty="0" smtClean="0">
                <a:solidFill>
                  <a:srgbClr val="0070C0"/>
                </a:solidFill>
              </a:rPr>
              <a:t>Épidémiologie</a:t>
            </a:r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051720" y="1181499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400" b="1" dirty="0" smtClean="0">
                <a:solidFill>
                  <a:srgbClr val="0070C0"/>
                </a:solidFill>
              </a:rPr>
              <a:t>Recherche &amp; Développement Cliniques</a:t>
            </a:r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124392" y="4858474"/>
            <a:ext cx="2286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400" b="1" dirty="0" smtClean="0">
                <a:solidFill>
                  <a:srgbClr val="0070C0"/>
                </a:solidFill>
              </a:rPr>
              <a:t>Études </a:t>
            </a:r>
            <a:br>
              <a:rPr lang="fr-FR" sz="2400" b="1" dirty="0" smtClean="0">
                <a:solidFill>
                  <a:srgbClr val="0070C0"/>
                </a:solidFill>
              </a:rPr>
            </a:br>
            <a:r>
              <a:rPr lang="fr-FR" sz="2400" b="1" dirty="0" smtClean="0">
                <a:solidFill>
                  <a:srgbClr val="0070C0"/>
                </a:solidFill>
              </a:rPr>
              <a:t>pré-cliniques</a:t>
            </a:r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970779" y="5004528"/>
            <a:ext cx="228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2400" b="1" dirty="0" smtClean="0">
                <a:solidFill>
                  <a:srgbClr val="0070C0"/>
                </a:solidFill>
              </a:rPr>
              <a:t>Production de Médicaments Expérimentaux</a:t>
            </a:r>
            <a:endParaRPr lang="fr-FR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179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Produits de santé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11</a:t>
            </a:fld>
            <a:endParaRPr lang="fr-FR" dirty="0"/>
          </a:p>
        </p:txBody>
      </p:sp>
      <p:grpSp>
        <p:nvGrpSpPr>
          <p:cNvPr id="74" name="Groupe 73"/>
          <p:cNvGrpSpPr/>
          <p:nvPr/>
        </p:nvGrpSpPr>
        <p:grpSpPr>
          <a:xfrm>
            <a:off x="2411760" y="2636962"/>
            <a:ext cx="1800001" cy="1800000"/>
            <a:chOff x="2411760" y="1124944"/>
            <a:chExt cx="1800001" cy="180000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70" name="Groupe 69"/>
            <p:cNvGrpSpPr/>
            <p:nvPr/>
          </p:nvGrpSpPr>
          <p:grpSpPr>
            <a:xfrm>
              <a:off x="2411761" y="1124944"/>
              <a:ext cx="1800000" cy="1800000"/>
              <a:chOff x="1312545" y="2557456"/>
              <a:chExt cx="1310630" cy="1506471"/>
            </a:xfrm>
          </p:grpSpPr>
          <p:sp>
            <p:nvSpPr>
              <p:cNvPr id="72" name="Hexagone 71"/>
              <p:cNvSpPr/>
              <p:nvPr/>
            </p:nvSpPr>
            <p:spPr>
              <a:xfrm rot="5400000">
                <a:off x="1214624" y="2655377"/>
                <a:ext cx="1506471" cy="1310630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73" name="Hexagone 4"/>
              <p:cNvSpPr/>
              <p:nvPr/>
            </p:nvSpPr>
            <p:spPr>
              <a:xfrm>
                <a:off x="1516784" y="2792215"/>
                <a:ext cx="902150" cy="10369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3600" kern="1200"/>
              </a:p>
            </p:txBody>
          </p:sp>
        </p:grpSp>
        <p:sp>
          <p:nvSpPr>
            <p:cNvPr id="71" name="ZoneTexte 70"/>
            <p:cNvSpPr txBox="1"/>
            <p:nvPr/>
          </p:nvSpPr>
          <p:spPr>
            <a:xfrm>
              <a:off x="2411760" y="1809501"/>
              <a:ext cx="180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fr-FR" sz="2200" b="1" dirty="0">
                  <a:solidFill>
                    <a:srgbClr val="0070C0"/>
                  </a:solidFill>
                </a:rPr>
                <a:t>Médicaments</a:t>
              </a:r>
            </a:p>
          </p:txBody>
        </p:sp>
      </p:grpSp>
      <p:grpSp>
        <p:nvGrpSpPr>
          <p:cNvPr id="42" name="Groupe 41"/>
          <p:cNvGrpSpPr/>
          <p:nvPr/>
        </p:nvGrpSpPr>
        <p:grpSpPr>
          <a:xfrm>
            <a:off x="395735" y="2636962"/>
            <a:ext cx="1800001" cy="1800000"/>
            <a:chOff x="1475656" y="2709120"/>
            <a:chExt cx="1800001" cy="1800000"/>
          </a:xfrm>
        </p:grpSpPr>
        <p:grpSp>
          <p:nvGrpSpPr>
            <p:cNvPr id="47" name="Groupe 46"/>
            <p:cNvGrpSpPr/>
            <p:nvPr/>
          </p:nvGrpSpPr>
          <p:grpSpPr>
            <a:xfrm>
              <a:off x="1475657" y="2709120"/>
              <a:ext cx="1800000" cy="1800000"/>
              <a:chOff x="1312545" y="2557456"/>
              <a:chExt cx="1310630" cy="1506471"/>
            </a:xfrm>
          </p:grpSpPr>
          <p:sp>
            <p:nvSpPr>
              <p:cNvPr id="57" name="Hexagone 56"/>
              <p:cNvSpPr/>
              <p:nvPr/>
            </p:nvSpPr>
            <p:spPr>
              <a:xfrm rot="5400000">
                <a:off x="1214624" y="2655377"/>
                <a:ext cx="1506471" cy="1310630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68" name="Hexagone 4"/>
              <p:cNvSpPr/>
              <p:nvPr/>
            </p:nvSpPr>
            <p:spPr>
              <a:xfrm>
                <a:off x="1516784" y="2792215"/>
                <a:ext cx="902150" cy="10369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3600" kern="1200"/>
              </a:p>
            </p:txBody>
          </p:sp>
        </p:grpSp>
        <p:sp>
          <p:nvSpPr>
            <p:cNvPr id="52" name="ZoneTexte 51"/>
            <p:cNvSpPr txBox="1"/>
            <p:nvPr/>
          </p:nvSpPr>
          <p:spPr>
            <a:xfrm>
              <a:off x="1475656" y="3357192"/>
              <a:ext cx="180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fr-FR" sz="2200" b="1" dirty="0" smtClean="0">
                  <a:solidFill>
                    <a:srgbClr val="0070C0"/>
                  </a:solidFill>
                </a:rPr>
                <a:t>Allergènes</a:t>
              </a:r>
              <a:endParaRPr lang="fr-FR" sz="22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69" name="Groupe 68"/>
          <p:cNvGrpSpPr/>
          <p:nvPr/>
        </p:nvGrpSpPr>
        <p:grpSpPr>
          <a:xfrm>
            <a:off x="6156176" y="1052736"/>
            <a:ext cx="1800001" cy="1800000"/>
            <a:chOff x="6588224" y="1124744"/>
            <a:chExt cx="1800001" cy="180000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75" name="Groupe 74"/>
            <p:cNvGrpSpPr/>
            <p:nvPr/>
          </p:nvGrpSpPr>
          <p:grpSpPr>
            <a:xfrm>
              <a:off x="6588225" y="1124744"/>
              <a:ext cx="1800000" cy="1800000"/>
              <a:chOff x="1312545" y="2557456"/>
              <a:chExt cx="1310630" cy="1506471"/>
            </a:xfrm>
          </p:grpSpPr>
          <p:sp>
            <p:nvSpPr>
              <p:cNvPr id="78" name="Hexagone 77"/>
              <p:cNvSpPr/>
              <p:nvPr/>
            </p:nvSpPr>
            <p:spPr>
              <a:xfrm rot="5400000">
                <a:off x="1214624" y="2655377"/>
                <a:ext cx="1506471" cy="1310630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79" name="Hexagone 4"/>
              <p:cNvSpPr/>
              <p:nvPr/>
            </p:nvSpPr>
            <p:spPr>
              <a:xfrm>
                <a:off x="1516784" y="2792215"/>
                <a:ext cx="902150" cy="10369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3600" kern="1200"/>
              </a:p>
            </p:txBody>
          </p:sp>
        </p:grpSp>
        <p:sp>
          <p:nvSpPr>
            <p:cNvPr id="77" name="ZoneTexte 76"/>
            <p:cNvSpPr txBox="1"/>
            <p:nvPr/>
          </p:nvSpPr>
          <p:spPr>
            <a:xfrm>
              <a:off x="6588224" y="1484784"/>
              <a:ext cx="180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fr-FR" sz="2200" b="1" dirty="0">
                  <a:solidFill>
                    <a:srgbClr val="0070C0"/>
                  </a:solidFill>
                </a:rPr>
                <a:t>Éléments et produits du corps humain</a:t>
              </a:r>
            </a:p>
          </p:txBody>
        </p:sp>
      </p:grpSp>
      <p:grpSp>
        <p:nvGrpSpPr>
          <p:cNvPr id="76" name="Groupe 75"/>
          <p:cNvGrpSpPr/>
          <p:nvPr/>
        </p:nvGrpSpPr>
        <p:grpSpPr>
          <a:xfrm>
            <a:off x="1403648" y="1052736"/>
            <a:ext cx="1800001" cy="1800000"/>
            <a:chOff x="4500191" y="1124744"/>
            <a:chExt cx="1800001" cy="1800000"/>
          </a:xfrm>
        </p:grpSpPr>
        <p:grpSp>
          <p:nvGrpSpPr>
            <p:cNvPr id="80" name="Groupe 79"/>
            <p:cNvGrpSpPr/>
            <p:nvPr/>
          </p:nvGrpSpPr>
          <p:grpSpPr>
            <a:xfrm>
              <a:off x="4500192" y="1124744"/>
              <a:ext cx="1800000" cy="1800000"/>
              <a:chOff x="1312545" y="2557456"/>
              <a:chExt cx="1310630" cy="1506471"/>
            </a:xfrm>
          </p:grpSpPr>
          <p:sp>
            <p:nvSpPr>
              <p:cNvPr id="82" name="Hexagone 81"/>
              <p:cNvSpPr/>
              <p:nvPr/>
            </p:nvSpPr>
            <p:spPr>
              <a:xfrm rot="5400000">
                <a:off x="1214624" y="2655377"/>
                <a:ext cx="1506471" cy="1310630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83" name="Hexagone 4"/>
              <p:cNvSpPr/>
              <p:nvPr/>
            </p:nvSpPr>
            <p:spPr>
              <a:xfrm>
                <a:off x="1516784" y="2792215"/>
                <a:ext cx="902150" cy="10369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3600" kern="1200"/>
              </a:p>
            </p:txBody>
          </p:sp>
        </p:grpSp>
        <p:sp>
          <p:nvSpPr>
            <p:cNvPr id="81" name="ZoneTexte 80"/>
            <p:cNvSpPr txBox="1"/>
            <p:nvPr/>
          </p:nvSpPr>
          <p:spPr>
            <a:xfrm>
              <a:off x="4500191" y="1640024"/>
              <a:ext cx="18000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fr-FR" sz="2200" b="1" dirty="0" smtClean="0">
                  <a:solidFill>
                    <a:srgbClr val="0070C0"/>
                  </a:solidFill>
                </a:rPr>
                <a:t>Gaz Médicinaux</a:t>
              </a:r>
              <a:endParaRPr lang="fr-FR" sz="22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58" name="Groupe 57"/>
          <p:cNvGrpSpPr/>
          <p:nvPr/>
        </p:nvGrpSpPr>
        <p:grpSpPr>
          <a:xfrm>
            <a:off x="7236495" y="2637112"/>
            <a:ext cx="1800001" cy="1800000"/>
            <a:chOff x="6588224" y="1124744"/>
            <a:chExt cx="1800001" cy="180000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59" name="Groupe 58"/>
            <p:cNvGrpSpPr/>
            <p:nvPr/>
          </p:nvGrpSpPr>
          <p:grpSpPr>
            <a:xfrm>
              <a:off x="6588225" y="1124744"/>
              <a:ext cx="1800000" cy="1800000"/>
              <a:chOff x="1312545" y="2557456"/>
              <a:chExt cx="1310630" cy="1506471"/>
            </a:xfrm>
          </p:grpSpPr>
          <p:sp>
            <p:nvSpPr>
              <p:cNvPr id="61" name="Hexagone 60"/>
              <p:cNvSpPr/>
              <p:nvPr/>
            </p:nvSpPr>
            <p:spPr>
              <a:xfrm rot="5400000">
                <a:off x="1214624" y="2655377"/>
                <a:ext cx="1506471" cy="1310630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63" name="Hexagone 4"/>
              <p:cNvSpPr/>
              <p:nvPr/>
            </p:nvSpPr>
            <p:spPr>
              <a:xfrm>
                <a:off x="1516784" y="2792215"/>
                <a:ext cx="902150" cy="10369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3600" kern="1200"/>
              </a:p>
            </p:txBody>
          </p:sp>
        </p:grpSp>
        <p:sp>
          <p:nvSpPr>
            <p:cNvPr id="60" name="ZoneTexte 59"/>
            <p:cNvSpPr txBox="1"/>
            <p:nvPr/>
          </p:nvSpPr>
          <p:spPr>
            <a:xfrm>
              <a:off x="6588224" y="1809302"/>
              <a:ext cx="1800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fr-FR" sz="2200" b="1" dirty="0" smtClean="0">
                  <a:solidFill>
                    <a:srgbClr val="0070C0"/>
                  </a:solidFill>
                </a:rPr>
                <a:t>Cosmétiques</a:t>
              </a:r>
              <a:endParaRPr lang="fr-FR" sz="22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84" name="Groupe 83"/>
          <p:cNvGrpSpPr/>
          <p:nvPr/>
        </p:nvGrpSpPr>
        <p:grpSpPr>
          <a:xfrm>
            <a:off x="5147377" y="2625888"/>
            <a:ext cx="1800001" cy="1800000"/>
            <a:chOff x="6588224" y="1124744"/>
            <a:chExt cx="1800001" cy="180000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85" name="Groupe 84"/>
            <p:cNvGrpSpPr/>
            <p:nvPr/>
          </p:nvGrpSpPr>
          <p:grpSpPr>
            <a:xfrm>
              <a:off x="6588225" y="1124744"/>
              <a:ext cx="1800000" cy="1800000"/>
              <a:chOff x="1312545" y="2557456"/>
              <a:chExt cx="1310630" cy="1506471"/>
            </a:xfrm>
          </p:grpSpPr>
          <p:sp>
            <p:nvSpPr>
              <p:cNvPr id="87" name="Hexagone 86"/>
              <p:cNvSpPr/>
              <p:nvPr/>
            </p:nvSpPr>
            <p:spPr>
              <a:xfrm rot="5400000">
                <a:off x="1214624" y="2655377"/>
                <a:ext cx="1506471" cy="1310630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88" name="Hexagone 4"/>
              <p:cNvSpPr/>
              <p:nvPr/>
            </p:nvSpPr>
            <p:spPr>
              <a:xfrm>
                <a:off x="1516784" y="2792215"/>
                <a:ext cx="902150" cy="10369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3600" kern="1200"/>
              </a:p>
            </p:txBody>
          </p:sp>
        </p:grpSp>
        <p:sp>
          <p:nvSpPr>
            <p:cNvPr id="86" name="ZoneTexte 85"/>
            <p:cNvSpPr txBox="1"/>
            <p:nvPr/>
          </p:nvSpPr>
          <p:spPr>
            <a:xfrm>
              <a:off x="6588224" y="1628800"/>
              <a:ext cx="18000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fr-FR" sz="2200" b="1" dirty="0">
                  <a:solidFill>
                    <a:srgbClr val="0070C0"/>
                  </a:solidFill>
                </a:rPr>
                <a:t>Dispositifs Médicaux</a:t>
              </a:r>
            </a:p>
          </p:txBody>
        </p:sp>
      </p:grpSp>
      <p:grpSp>
        <p:nvGrpSpPr>
          <p:cNvPr id="89" name="Groupe 88"/>
          <p:cNvGrpSpPr/>
          <p:nvPr/>
        </p:nvGrpSpPr>
        <p:grpSpPr>
          <a:xfrm>
            <a:off x="6228383" y="4221288"/>
            <a:ext cx="1800001" cy="1800000"/>
            <a:chOff x="6588224" y="1124744"/>
            <a:chExt cx="1800001" cy="1800000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90" name="Groupe 89"/>
            <p:cNvGrpSpPr/>
            <p:nvPr/>
          </p:nvGrpSpPr>
          <p:grpSpPr>
            <a:xfrm>
              <a:off x="6588225" y="1124744"/>
              <a:ext cx="1800000" cy="1800000"/>
              <a:chOff x="1312545" y="2557456"/>
              <a:chExt cx="1310630" cy="1506471"/>
            </a:xfrm>
          </p:grpSpPr>
          <p:sp>
            <p:nvSpPr>
              <p:cNvPr id="92" name="Hexagone 91"/>
              <p:cNvSpPr/>
              <p:nvPr/>
            </p:nvSpPr>
            <p:spPr>
              <a:xfrm rot="5400000">
                <a:off x="1214624" y="2655377"/>
                <a:ext cx="1506471" cy="1310630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93" name="Hexagone 4"/>
              <p:cNvSpPr/>
              <p:nvPr/>
            </p:nvSpPr>
            <p:spPr>
              <a:xfrm>
                <a:off x="1516784" y="2792215"/>
                <a:ext cx="902150" cy="10369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3600" kern="1200"/>
              </a:p>
            </p:txBody>
          </p:sp>
        </p:grpSp>
        <p:sp>
          <p:nvSpPr>
            <p:cNvPr id="91" name="ZoneTexte 90"/>
            <p:cNvSpPr txBox="1"/>
            <p:nvPr/>
          </p:nvSpPr>
          <p:spPr>
            <a:xfrm>
              <a:off x="6588224" y="1628800"/>
              <a:ext cx="18000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fr-FR" sz="2200" b="1" dirty="0" smtClean="0">
                  <a:solidFill>
                    <a:srgbClr val="0070C0"/>
                  </a:solidFill>
                </a:rPr>
                <a:t>Thérapie Génique</a:t>
              </a:r>
              <a:endParaRPr lang="fr-FR" sz="22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1403847" y="4204510"/>
            <a:ext cx="3852130" cy="1816778"/>
            <a:chOff x="1403847" y="4204510"/>
            <a:chExt cx="3852130" cy="1816778"/>
          </a:xfrm>
        </p:grpSpPr>
        <p:grpSp>
          <p:nvGrpSpPr>
            <p:cNvPr id="67" name="Groupe 66"/>
            <p:cNvGrpSpPr/>
            <p:nvPr/>
          </p:nvGrpSpPr>
          <p:grpSpPr>
            <a:xfrm>
              <a:off x="1403847" y="4221288"/>
              <a:ext cx="1800001" cy="1800000"/>
              <a:chOff x="1475656" y="2709120"/>
              <a:chExt cx="1800001" cy="1800000"/>
            </a:xfrm>
          </p:grpSpPr>
          <p:grpSp>
            <p:nvGrpSpPr>
              <p:cNvPr id="17" name="Groupe 16"/>
              <p:cNvGrpSpPr/>
              <p:nvPr/>
            </p:nvGrpSpPr>
            <p:grpSpPr>
              <a:xfrm>
                <a:off x="1475657" y="2709120"/>
                <a:ext cx="1800000" cy="1800000"/>
                <a:chOff x="1312545" y="2557456"/>
                <a:chExt cx="1310630" cy="1506471"/>
              </a:xfrm>
            </p:grpSpPr>
            <p:sp>
              <p:nvSpPr>
                <p:cNvPr id="19" name="Hexagone 18"/>
                <p:cNvSpPr/>
                <p:nvPr/>
              </p:nvSpPr>
              <p:spPr>
                <a:xfrm rot="5400000">
                  <a:off x="1214624" y="2655377"/>
                  <a:ext cx="1506471" cy="131063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20" name="Hexagone 4"/>
                <p:cNvSpPr/>
                <p:nvPr/>
              </p:nvSpPr>
              <p:spPr>
                <a:xfrm>
                  <a:off x="1516784" y="2792215"/>
                  <a:ext cx="902150" cy="103695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0" tIns="0" rIns="0" bIns="0" numCol="1" spcCol="1270" anchor="ctr" anchorCtr="0">
                  <a:noAutofit/>
                </a:bodyPr>
                <a:lstStyle/>
                <a:p>
                  <a:pPr lvl="0" algn="ctr" defTabSz="1600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fr-FR" sz="3600" kern="1200"/>
                </a:p>
              </p:txBody>
            </p:sp>
          </p:grpSp>
          <p:sp>
            <p:nvSpPr>
              <p:cNvPr id="18" name="ZoneTexte 17"/>
              <p:cNvSpPr txBox="1"/>
              <p:nvPr/>
            </p:nvSpPr>
            <p:spPr>
              <a:xfrm>
                <a:off x="1475656" y="3055122"/>
                <a:ext cx="1800000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fr-FR" sz="2200" b="1" dirty="0" smtClean="0">
                    <a:solidFill>
                      <a:srgbClr val="0070C0"/>
                    </a:solidFill>
                  </a:rPr>
                  <a:t>Médicaments dérivés du sang</a:t>
                </a:r>
                <a:endParaRPr lang="fr-FR" sz="2200" b="1" dirty="0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66" name="Groupe 65"/>
            <p:cNvGrpSpPr/>
            <p:nvPr/>
          </p:nvGrpSpPr>
          <p:grpSpPr>
            <a:xfrm>
              <a:off x="3455976" y="4204510"/>
              <a:ext cx="1800001" cy="1800000"/>
              <a:chOff x="3419871" y="2675764"/>
              <a:chExt cx="1800001" cy="1800000"/>
            </a:xfrm>
          </p:grpSpPr>
          <p:grpSp>
            <p:nvGrpSpPr>
              <p:cNvPr id="11" name="Groupe 10"/>
              <p:cNvGrpSpPr/>
              <p:nvPr/>
            </p:nvGrpSpPr>
            <p:grpSpPr>
              <a:xfrm>
                <a:off x="3419872" y="2675764"/>
                <a:ext cx="1800000" cy="1800000"/>
                <a:chOff x="1312545" y="2557456"/>
                <a:chExt cx="1310630" cy="1506471"/>
              </a:xfrm>
            </p:grpSpPr>
            <p:sp>
              <p:nvSpPr>
                <p:cNvPr id="12" name="Hexagone 11"/>
                <p:cNvSpPr/>
                <p:nvPr/>
              </p:nvSpPr>
              <p:spPr>
                <a:xfrm rot="5400000">
                  <a:off x="1214624" y="2655377"/>
                  <a:ext cx="1506471" cy="1310630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13" name="Hexagone 4"/>
                <p:cNvSpPr/>
                <p:nvPr/>
              </p:nvSpPr>
              <p:spPr>
                <a:xfrm>
                  <a:off x="1516784" y="2792215"/>
                  <a:ext cx="902150" cy="103695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0" tIns="0" rIns="0" bIns="0" numCol="1" spcCol="1270" anchor="ctr" anchorCtr="0">
                  <a:noAutofit/>
                </a:bodyPr>
                <a:lstStyle/>
                <a:p>
                  <a:pPr lvl="0" algn="ctr" defTabSz="1600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fr-FR" sz="3600" kern="1200"/>
                </a:p>
              </p:txBody>
            </p:sp>
          </p:grpSp>
          <p:sp>
            <p:nvSpPr>
              <p:cNvPr id="14" name="ZoneTexte 13"/>
              <p:cNvSpPr txBox="1"/>
              <p:nvPr/>
            </p:nvSpPr>
            <p:spPr>
              <a:xfrm>
                <a:off x="3419871" y="3360321"/>
                <a:ext cx="18000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fr-FR" sz="2200" b="1" dirty="0" smtClean="0">
                    <a:solidFill>
                      <a:srgbClr val="0070C0"/>
                    </a:solidFill>
                  </a:rPr>
                  <a:t>Vaccins</a:t>
                </a:r>
                <a:endParaRPr lang="fr-FR" sz="2200" b="1" dirty="0">
                  <a:solidFill>
                    <a:srgbClr val="0070C0"/>
                  </a:solidFill>
                </a:endParaRPr>
              </a:p>
            </p:txBody>
          </p:sp>
        </p:grpSp>
      </p:grpSp>
      <p:grpSp>
        <p:nvGrpSpPr>
          <p:cNvPr id="53" name="Groupe 52"/>
          <p:cNvGrpSpPr/>
          <p:nvPr/>
        </p:nvGrpSpPr>
        <p:grpSpPr>
          <a:xfrm>
            <a:off x="3780111" y="1052736"/>
            <a:ext cx="1800001" cy="1800000"/>
            <a:chOff x="4500191" y="1124744"/>
            <a:chExt cx="1800001" cy="1800000"/>
          </a:xfrm>
        </p:grpSpPr>
        <p:grpSp>
          <p:nvGrpSpPr>
            <p:cNvPr id="54" name="Groupe 53"/>
            <p:cNvGrpSpPr/>
            <p:nvPr/>
          </p:nvGrpSpPr>
          <p:grpSpPr>
            <a:xfrm>
              <a:off x="4500192" y="1124744"/>
              <a:ext cx="1800000" cy="1800000"/>
              <a:chOff x="1312545" y="2557456"/>
              <a:chExt cx="1310630" cy="1506471"/>
            </a:xfrm>
          </p:grpSpPr>
          <p:sp>
            <p:nvSpPr>
              <p:cNvPr id="56" name="Hexagone 55"/>
              <p:cNvSpPr/>
              <p:nvPr/>
            </p:nvSpPr>
            <p:spPr>
              <a:xfrm rot="5400000">
                <a:off x="1214624" y="2655377"/>
                <a:ext cx="1506471" cy="1310630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</p:sp>
          <p:sp>
            <p:nvSpPr>
              <p:cNvPr id="62" name="Hexagone 4"/>
              <p:cNvSpPr/>
              <p:nvPr/>
            </p:nvSpPr>
            <p:spPr>
              <a:xfrm>
                <a:off x="1516784" y="2792215"/>
                <a:ext cx="902150" cy="103695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1600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fr-FR" sz="3600" kern="1200"/>
              </a:p>
            </p:txBody>
          </p:sp>
        </p:grpSp>
        <p:sp>
          <p:nvSpPr>
            <p:cNvPr id="55" name="ZoneTexte 54"/>
            <p:cNvSpPr txBox="1"/>
            <p:nvPr/>
          </p:nvSpPr>
          <p:spPr>
            <a:xfrm>
              <a:off x="4500191" y="1640024"/>
              <a:ext cx="18000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fr-FR" sz="2200" b="1" dirty="0" smtClean="0">
                  <a:solidFill>
                    <a:srgbClr val="0070C0"/>
                  </a:solidFill>
                </a:rPr>
                <a:t>Hors Produits de Santé</a:t>
              </a:r>
              <a:endParaRPr lang="fr-FR" sz="2200" b="1" dirty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938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Typologie des Clients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12</a:t>
            </a:fld>
            <a:endParaRPr lang="fr-FR" dirty="0"/>
          </a:p>
        </p:txBody>
      </p:sp>
      <p:graphicFrame>
        <p:nvGraphicFramePr>
          <p:cNvPr id="8" name="Diagramme 7"/>
          <p:cNvGraphicFramePr/>
          <p:nvPr>
            <p:extLst/>
          </p:nvPr>
        </p:nvGraphicFramePr>
        <p:xfrm>
          <a:off x="-35870" y="908720"/>
          <a:ext cx="9144000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6156176" y="2361654"/>
            <a:ext cx="2808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1800" b="1" dirty="0" smtClean="0">
                <a:solidFill>
                  <a:srgbClr val="0070C0"/>
                </a:solidFill>
              </a:rPr>
              <a:t>Institutions Publiques </a:t>
            </a:r>
            <a:r>
              <a:rPr lang="fr-FR" sz="1800" dirty="0" smtClean="0">
                <a:solidFill>
                  <a:srgbClr val="0070C0"/>
                </a:solidFill>
              </a:rPr>
              <a:t>(Hôpitaux, Unités de Recherche…)</a:t>
            </a:r>
            <a:endParaRPr lang="fr-FR" sz="1800" dirty="0">
              <a:solidFill>
                <a:srgbClr val="0070C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275855" y="3297758"/>
            <a:ext cx="2558665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fr-FR" sz="1800" b="1" dirty="0" smtClean="0">
                <a:solidFill>
                  <a:srgbClr val="0070C0"/>
                </a:solidFill>
              </a:rPr>
              <a:t>Prestataires </a:t>
            </a:r>
            <a:r>
              <a:rPr lang="fr-FR" sz="1800" dirty="0" smtClean="0">
                <a:solidFill>
                  <a:srgbClr val="0070C0"/>
                </a:solidFill>
              </a:rPr>
              <a:t>(Sociétés de Recherche sous Contrat, Laboratoires d'Analyse…)</a:t>
            </a:r>
            <a:endParaRPr lang="fr-FR" sz="1800" dirty="0">
              <a:solidFill>
                <a:srgbClr val="0070C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619672" y="4869160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1800" b="1" dirty="0" smtClean="0">
                <a:solidFill>
                  <a:srgbClr val="0070C0"/>
                </a:solidFill>
              </a:rPr>
              <a:t>Fabricants de </a:t>
            </a:r>
            <a:br>
              <a:rPr lang="fr-FR" sz="1800" b="1" dirty="0" smtClean="0">
                <a:solidFill>
                  <a:srgbClr val="0070C0"/>
                </a:solidFill>
              </a:rPr>
            </a:br>
            <a:r>
              <a:rPr lang="fr-FR" sz="1800" b="1" dirty="0" smtClean="0">
                <a:solidFill>
                  <a:srgbClr val="0070C0"/>
                </a:solidFill>
              </a:rPr>
              <a:t>Dispositifs Médicaux</a:t>
            </a:r>
            <a:endParaRPr lang="fr-FR" sz="1800" b="1" dirty="0">
              <a:solidFill>
                <a:srgbClr val="0070C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51520" y="2420888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1800" b="1" dirty="0" smtClean="0">
                <a:solidFill>
                  <a:srgbClr val="0070C0"/>
                </a:solidFill>
              </a:rPr>
              <a:t>Sociétés de Biotechnologie</a:t>
            </a:r>
            <a:endParaRPr lang="fr-FR" sz="1800" b="1" dirty="0">
              <a:solidFill>
                <a:srgbClr val="0070C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242232" y="1988840"/>
            <a:ext cx="2592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1800" b="1" dirty="0" smtClean="0">
                <a:solidFill>
                  <a:srgbClr val="0070C0"/>
                </a:solidFill>
              </a:rPr>
              <a:t>Industrie Pharmaceutique</a:t>
            </a:r>
            <a:endParaRPr lang="fr-FR" sz="1800" b="1" dirty="0">
              <a:solidFill>
                <a:srgbClr val="0070C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5436096" y="4869160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fr-FR" sz="1800" b="1" dirty="0" smtClean="0">
                <a:solidFill>
                  <a:srgbClr val="0070C0"/>
                </a:solidFill>
              </a:rPr>
              <a:t>Fabricants de </a:t>
            </a:r>
            <a:br>
              <a:rPr lang="fr-FR" sz="1800" b="1" dirty="0" smtClean="0">
                <a:solidFill>
                  <a:srgbClr val="0070C0"/>
                </a:solidFill>
              </a:rPr>
            </a:br>
            <a:r>
              <a:rPr lang="fr-FR" sz="1800" b="1" dirty="0" smtClean="0">
                <a:solidFill>
                  <a:srgbClr val="0070C0"/>
                </a:solidFill>
              </a:rPr>
              <a:t>Produits Cosmétiques</a:t>
            </a:r>
            <a:endParaRPr lang="fr-FR" sz="1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97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61665"/>
          </a:xfrm>
        </p:spPr>
        <p:txBody>
          <a:bodyPr/>
          <a:lstStyle/>
          <a:p>
            <a:r>
              <a:rPr lang="fr-FR" dirty="0"/>
              <a:t>Conseil et prestations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052736"/>
            <a:ext cx="8496944" cy="4185761"/>
          </a:xfrm>
        </p:spPr>
        <p:txBody>
          <a:bodyPr/>
          <a:lstStyle/>
          <a:p>
            <a:pPr indent="-257175">
              <a:buSzPct val="160000"/>
              <a:buFont typeface="ITC Franklin Gothic Std Book" pitchFamily="34" charset="0"/>
              <a:buChar char="»"/>
            </a:pPr>
            <a:r>
              <a:rPr lang="fr-FR" b="1" dirty="0" smtClean="0"/>
              <a:t>Veille et Assistance Réglementaires</a:t>
            </a:r>
            <a:endParaRPr lang="fr-FR" b="1" dirty="0"/>
          </a:p>
          <a:p>
            <a:pPr marL="719138" lvl="1" indent="-268288" algn="l"/>
            <a:r>
              <a:rPr lang="fr-FR" sz="1600" b="1" dirty="0" err="1" smtClean="0"/>
              <a:t>SUN.eVeille</a:t>
            </a:r>
            <a:r>
              <a:rPr lang="fr-FR" sz="1600" b="1" dirty="0" smtClean="0"/>
              <a:t> Recherche </a:t>
            </a:r>
            <a:r>
              <a:rPr lang="fr-FR" sz="1600" b="1" dirty="0"/>
              <a:t>Biomédicale</a:t>
            </a:r>
          </a:p>
          <a:p>
            <a:pPr marL="719138" lvl="1" indent="-268288"/>
            <a:r>
              <a:rPr lang="fr-FR" sz="1600" dirty="0" smtClean="0"/>
              <a:t>Assistance Réglementaire</a:t>
            </a:r>
          </a:p>
          <a:p>
            <a:pPr marL="719138" lvl="1" indent="-268288"/>
            <a:r>
              <a:rPr lang="fr-FR" sz="1600" dirty="0" smtClean="0"/>
              <a:t>Distribution de </a:t>
            </a:r>
            <a:r>
              <a:rPr lang="fr-FR" sz="1600" b="1" dirty="0" err="1" smtClean="0"/>
              <a:t>Safety</a:t>
            </a:r>
            <a:r>
              <a:rPr lang="fr-FR" sz="1600" b="1" dirty="0" smtClean="0"/>
              <a:t> </a:t>
            </a:r>
            <a:r>
              <a:rPr lang="fr-FR" sz="1600" b="1" dirty="0"/>
              <a:t>Observer </a:t>
            </a:r>
            <a:r>
              <a:rPr lang="fr-FR" sz="1600" dirty="0" smtClean="0"/>
              <a:t>(PV FOCUS)</a:t>
            </a:r>
            <a:endParaRPr lang="fr-FR" sz="1600" dirty="0"/>
          </a:p>
          <a:p>
            <a:pPr indent="-257175">
              <a:buSzPct val="160000"/>
              <a:buFont typeface="ITC Franklin Gothic Std Book" pitchFamily="34" charset="0"/>
              <a:buChar char="»"/>
            </a:pPr>
            <a:r>
              <a:rPr lang="fr-FR" b="1" dirty="0" smtClean="0"/>
              <a:t>Management </a:t>
            </a:r>
            <a:r>
              <a:rPr lang="fr-FR" b="1" dirty="0"/>
              <a:t>de la </a:t>
            </a:r>
            <a:r>
              <a:rPr lang="fr-FR" b="1" dirty="0" smtClean="0"/>
              <a:t>Qualité, des Processus et des Risques</a:t>
            </a:r>
            <a:endParaRPr lang="fr-FR" b="1" dirty="0"/>
          </a:p>
          <a:p>
            <a:pPr marL="719138" lvl="1" indent="-268288"/>
            <a:r>
              <a:rPr lang="fr-FR" sz="1600" dirty="0"/>
              <a:t>Mise en place et maintenance de Systèmes de Management </a:t>
            </a:r>
            <a:r>
              <a:rPr lang="fr-FR" sz="1600" dirty="0" smtClean="0"/>
              <a:t>(Qualité, Processus, Risques)</a:t>
            </a:r>
            <a:endParaRPr lang="fr-FR" sz="1600" dirty="0"/>
          </a:p>
          <a:p>
            <a:pPr marL="719138" lvl="1" indent="-268288" algn="l"/>
            <a:r>
              <a:rPr lang="fr-FR" sz="1600" dirty="0"/>
              <a:t>Rédaction de </a:t>
            </a:r>
            <a:r>
              <a:rPr lang="fr-FR" sz="1600" dirty="0" smtClean="0"/>
              <a:t>Procédures Opératoires Standard (Assurance Qualité, Processus Opératoires, Gestion de Risque…)</a:t>
            </a:r>
            <a:endParaRPr lang="fr-FR" sz="1600" dirty="0"/>
          </a:p>
          <a:p>
            <a:pPr marL="719138" lvl="1" indent="-268288" algn="l"/>
            <a:r>
              <a:rPr lang="fr-FR" sz="1600" dirty="0"/>
              <a:t>Audits </a:t>
            </a:r>
            <a:r>
              <a:rPr lang="fr-FR" sz="1600" dirty="0" smtClean="0"/>
              <a:t>(organisationnels</a:t>
            </a:r>
            <a:r>
              <a:rPr lang="fr-FR" sz="1600" dirty="0"/>
              <a:t>, réglementaires (Bonnes Pratiques, ISO...), de sites, de prestataires, de documents</a:t>
            </a:r>
            <a:r>
              <a:rPr lang="fr-FR" sz="1600" dirty="0" smtClean="0"/>
              <a:t>...</a:t>
            </a:r>
          </a:p>
          <a:p>
            <a:pPr marL="719138" lvl="1" indent="-268288" algn="l"/>
            <a:r>
              <a:rPr lang="fr-FR" sz="1600" dirty="0" smtClean="0"/>
              <a:t>Contrôles Qualité</a:t>
            </a:r>
            <a:endParaRPr lang="fr-FR" sz="1600" dirty="0"/>
          </a:p>
          <a:p>
            <a:pPr marL="719138" lvl="1" indent="-268288"/>
            <a:r>
              <a:rPr lang="fr-FR" sz="1600" dirty="0"/>
              <a:t>Accompagnement de démarche Qualité (ISO 9001…)</a:t>
            </a:r>
          </a:p>
          <a:p>
            <a:pPr marL="719138" lvl="1" indent="-268288"/>
            <a:r>
              <a:rPr lang="fr-FR" sz="1600" dirty="0" smtClean="0"/>
              <a:t>Formation</a:t>
            </a:r>
          </a:p>
          <a:p>
            <a:pPr indent="-257175">
              <a:buSzPct val="160000"/>
              <a:buFont typeface="ITC Franklin Gothic Std Book" pitchFamily="34" charset="0"/>
              <a:buChar char="»"/>
            </a:pPr>
            <a:r>
              <a:rPr lang="fr-FR" b="1" dirty="0" smtClean="0"/>
              <a:t>Validation </a:t>
            </a:r>
            <a:r>
              <a:rPr lang="fr-FR" b="1" dirty="0"/>
              <a:t>des systèmes </a:t>
            </a:r>
            <a:r>
              <a:rPr lang="fr-FR" b="1" dirty="0" smtClean="0"/>
              <a:t>informatisés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873689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Prestation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646331"/>
          </a:xfrm>
        </p:spPr>
        <p:txBody>
          <a:bodyPr/>
          <a:lstStyle/>
          <a:p>
            <a:pPr indent="-257175"/>
            <a:r>
              <a:rPr lang="fr-FR" dirty="0" smtClean="0"/>
              <a:t>Reprendre les diapos en rapport avec le devis à présenter dans la présentation </a:t>
            </a:r>
            <a:r>
              <a:rPr lang="fr-FR" dirty="0" err="1" smtClean="0"/>
              <a:t>Sunnikan</a:t>
            </a:r>
            <a:endParaRPr lang="fr-FR" dirty="0" smtClean="0"/>
          </a:p>
        </p:txBody>
      </p:sp>
      <p:sp>
        <p:nvSpPr>
          <p:cNvPr id="7" name="Espace réservé du contenu 5"/>
          <p:cNvSpPr txBox="1">
            <a:spLocks/>
          </p:cNvSpPr>
          <p:nvPr/>
        </p:nvSpPr>
        <p:spPr bwMode="auto">
          <a:xfrm>
            <a:off x="6948264" y="6039696"/>
            <a:ext cx="1944216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50000"/>
              <a:buFont typeface="Arial" pitchFamily="34" charset="0"/>
              <a:buChar char="»"/>
              <a:defRPr sz="1800">
                <a:solidFill>
                  <a:srgbClr val="003399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30000"/>
              <a:buFont typeface="Arial" pitchFamily="34" charset="0"/>
              <a:buChar char="•"/>
              <a:defRPr sz="1800">
                <a:solidFill>
                  <a:srgbClr val="1088C9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800">
                <a:solidFill>
                  <a:srgbClr val="1088C9"/>
                </a:solidFill>
                <a:latin typeface="+mn-lt"/>
                <a:cs typeface="Calibri" pitchFamily="34" charset="0"/>
              </a:defRPr>
            </a:lvl3pPr>
            <a:lvl4pPr marL="1550988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600">
                <a:solidFill>
                  <a:srgbClr val="1088C9"/>
                </a:solidFill>
                <a:latin typeface="+mn-lt"/>
                <a:cs typeface="Calibri" pitchFamily="34" charset="0"/>
              </a:defRPr>
            </a:lvl4pPr>
            <a:lvl5pPr marL="1958975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600">
                <a:solidFill>
                  <a:srgbClr val="1088C9"/>
                </a:solidFill>
                <a:latin typeface="+mn-lt"/>
                <a:cs typeface="Calibri" pitchFamily="34" charset="0"/>
              </a:defRPr>
            </a:lvl5pPr>
            <a:lvl6pPr marL="24161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6pPr>
            <a:lvl7pPr marL="28733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7pPr>
            <a:lvl8pPr marL="33305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8pPr>
            <a:lvl9pPr marL="37877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9pPr>
          </a:lstStyle>
          <a:p>
            <a:pPr marL="0" lvl="1" indent="0">
              <a:lnSpc>
                <a:spcPct val="90000"/>
              </a:lnSpc>
              <a:buFont typeface="Arial" pitchFamily="34" charset="0"/>
              <a:buNone/>
            </a:pPr>
            <a:r>
              <a:rPr lang="fr-FR" sz="1600" smtClean="0">
                <a:hlinkClick r:id="rId2" action="ppaction://hlinksldjump"/>
              </a:rPr>
              <a:t>Conseil &amp; Prestations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98020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Besoins </a:t>
            </a:r>
            <a:r>
              <a:rPr lang="fr-FR" dirty="0"/>
              <a:t>exprimés par </a:t>
            </a:r>
            <a:r>
              <a:rPr lang="fr-FR" dirty="0" smtClean="0"/>
              <a:t>CLIENT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369332"/>
          </a:xfrm>
        </p:spPr>
        <p:txBody>
          <a:bodyPr/>
          <a:lstStyle/>
          <a:p>
            <a:r>
              <a:rPr lang="fr-FR" dirty="0" smtClean="0"/>
              <a:t>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034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492443"/>
          </a:xfrm>
        </p:spPr>
        <p:txBody>
          <a:bodyPr/>
          <a:lstStyle/>
          <a:p>
            <a:r>
              <a:rPr lang="fr-FR" dirty="0" smtClean="0"/>
              <a:t>Proposition </a:t>
            </a:r>
            <a:r>
              <a:rPr lang="fr-FR" dirty="0"/>
              <a:t>méthodologique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236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Titre du chapitre</a:t>
            </a:r>
            <a:endParaRPr lang="fr-FR" i="1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491749"/>
            <a:ext cx="7344816" cy="369332"/>
          </a:xfrm>
        </p:spPr>
        <p:txBody>
          <a:bodyPr/>
          <a:lstStyle/>
          <a:p>
            <a:r>
              <a:rPr lang="fr-FR" dirty="0" smtClean="0"/>
              <a:t>Reprendre les informations dans le devis </a:t>
            </a:r>
            <a:r>
              <a:rPr lang="fr-FR" dirty="0" err="1" smtClean="0"/>
              <a:t>word</a:t>
            </a:r>
            <a:r>
              <a:rPr lang="fr-FR" dirty="0" smtClean="0"/>
              <a:t>/</a:t>
            </a:r>
            <a:r>
              <a:rPr lang="fr-FR" dirty="0" err="1" smtClean="0"/>
              <a:t>pdf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5150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492443"/>
          </a:xfrm>
        </p:spPr>
        <p:txBody>
          <a:bodyPr/>
          <a:lstStyle/>
          <a:p>
            <a:r>
              <a:rPr lang="fr-FR" dirty="0" smtClean="0"/>
              <a:t>Délais </a:t>
            </a:r>
            <a:r>
              <a:rPr lang="fr-FR" dirty="0"/>
              <a:t>de réalisation et proposition financière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760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Délais </a:t>
            </a:r>
            <a:r>
              <a:rPr lang="fr-FR" dirty="0"/>
              <a:t>de réalisation de la mission</a:t>
            </a:r>
            <a:endParaRPr lang="fr-FR" i="1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491749"/>
            <a:ext cx="7344816" cy="701731"/>
          </a:xfrm>
        </p:spPr>
        <p:txBody>
          <a:bodyPr/>
          <a:lstStyle/>
          <a:p>
            <a:r>
              <a:rPr lang="fr-FR" dirty="0"/>
              <a:t>Reprendre les informations dans le devis </a:t>
            </a:r>
            <a:r>
              <a:rPr lang="fr-FR" dirty="0" err="1"/>
              <a:t>word</a:t>
            </a:r>
            <a:r>
              <a:rPr lang="fr-FR" dirty="0"/>
              <a:t>/</a:t>
            </a:r>
            <a:r>
              <a:rPr lang="fr-FR" dirty="0" err="1"/>
              <a:t>pdf</a:t>
            </a: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2078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Rémunération et règlement</a:t>
            </a:r>
            <a:endParaRPr lang="fr-FR" i="1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491749"/>
            <a:ext cx="7344816" cy="2252924"/>
          </a:xfrm>
        </p:spPr>
        <p:txBody>
          <a:bodyPr/>
          <a:lstStyle/>
          <a:p>
            <a:r>
              <a:rPr lang="fr-FR" dirty="0"/>
              <a:t>Au titre de la mission décrite ci-dessus, la rémunération due à </a:t>
            </a:r>
            <a:r>
              <a:rPr lang="fr-FR" dirty="0" err="1"/>
              <a:t>Sunnikan</a:t>
            </a:r>
            <a:r>
              <a:rPr lang="fr-FR" dirty="0"/>
              <a:t> est déterminée sur la base :</a:t>
            </a:r>
          </a:p>
          <a:p>
            <a:pPr lvl="1"/>
            <a:r>
              <a:rPr lang="fr-FR" dirty="0"/>
              <a:t>d'un forfait journalier de 1.200 euros H.T. (mille deux cents euros), la journée de Consultant,</a:t>
            </a:r>
          </a:p>
          <a:p>
            <a:pPr lvl="1"/>
            <a:r>
              <a:rPr lang="fr-FR" dirty="0"/>
              <a:t>de la charge de travail estimée suivante :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30057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Rémunération et règlement</a:t>
            </a:r>
            <a:endParaRPr lang="fr-FR" i="1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491749"/>
            <a:ext cx="7344816" cy="1920526"/>
          </a:xfrm>
        </p:spPr>
        <p:txBody>
          <a:bodyPr/>
          <a:lstStyle/>
          <a:p>
            <a:r>
              <a:rPr lang="fr-FR" dirty="0" smtClean="0"/>
              <a:t>Les </a:t>
            </a:r>
            <a:r>
              <a:rPr lang="fr-FR" dirty="0"/>
              <a:t>éventuels temps supplémentaires de déplacement d'audit sont calculés en sus, selon le tableau suivant et au tarif journalier de 900 euros HT la </a:t>
            </a:r>
            <a:r>
              <a:rPr lang="fr-FR" dirty="0" smtClean="0"/>
              <a:t>journée.</a:t>
            </a:r>
          </a:p>
          <a:p>
            <a:r>
              <a:rPr lang="fr-FR" b="1" dirty="0"/>
              <a:t>Les frais de mission</a:t>
            </a:r>
            <a:r>
              <a:rPr lang="fr-FR" dirty="0"/>
              <a:t> : </a:t>
            </a:r>
            <a:r>
              <a:rPr lang="fr-FR" dirty="0" smtClean="0"/>
              <a:t>…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8622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492443"/>
          </a:xfrm>
        </p:spPr>
        <p:txBody>
          <a:bodyPr/>
          <a:lstStyle/>
          <a:p>
            <a:r>
              <a:rPr lang="fr-FR" dirty="0" smtClean="0"/>
              <a:t>Équipe-Projet </a:t>
            </a:r>
            <a:r>
              <a:rPr lang="fr-FR" dirty="0" err="1" smtClean="0"/>
              <a:t>Sunnikan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94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Équipe-Projet </a:t>
            </a:r>
            <a:r>
              <a:rPr lang="fr-FR" dirty="0" err="1"/>
              <a:t>Sunnikan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23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491749"/>
            <a:ext cx="7344816" cy="646331"/>
          </a:xfrm>
        </p:spPr>
        <p:txBody>
          <a:bodyPr/>
          <a:lstStyle/>
          <a:p>
            <a:r>
              <a:rPr lang="fr-FR" dirty="0"/>
              <a:t>La présente mission serait placée sous la responsabilité d'un Consultant Senior de </a:t>
            </a:r>
            <a:r>
              <a:rPr lang="fr-FR" dirty="0" err="1"/>
              <a:t>Sunnikan</a:t>
            </a:r>
            <a:r>
              <a:rPr lang="fr-FR" dirty="0"/>
              <a:t> chargé notamment de valider tous les livrables </a:t>
            </a:r>
            <a:r>
              <a:rPr lang="fr-FR" dirty="0" smtClean="0"/>
              <a:t>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59935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Georges MARTIN</a:t>
            </a:r>
            <a:br>
              <a:rPr lang="fr-FR" dirty="0"/>
            </a:br>
            <a:r>
              <a:rPr lang="fr-FR" dirty="0"/>
              <a:t>Ingénieur, Docteur en Médecine, Gérant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24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354117"/>
            <a:ext cx="8496944" cy="4582793"/>
          </a:xfrm>
        </p:spPr>
        <p:txBody>
          <a:bodyPr/>
          <a:lstStyle/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Oct. 1996	Fondation de Sunnikan Consulting</a:t>
            </a:r>
          </a:p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1995-1996	BAYER Direction Européenne des Affaires Médicales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Responsable européen du Management de la Qualité</a:t>
            </a:r>
          </a:p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1992-1995	BAYER PHARMA France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Responsable Méthodes &amp; Assurance Qualité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b="1" dirty="0">
                <a:solidFill>
                  <a:srgbClr val="CC0000"/>
                </a:solidFill>
                <a:ea typeface="MS PGothic" pitchFamily="34" charset="-128"/>
              </a:rPr>
              <a:t>1ère certification ISO 9001 au monde en recherche clinique</a:t>
            </a:r>
          </a:p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1989-1992	BRISTOL MYERS SQUIBB France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Directeur Méthodes &amp; Assurance Qualité</a:t>
            </a:r>
          </a:p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1987-1989	INSTITUT HENRI BEAUFOUR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Chef de Projet, phases I-II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Responsable de la base mondiale de Pharmacovigilance </a:t>
            </a:r>
            <a:r>
              <a:rPr lang="fr-FR" altLang="ja-JP" sz="1400" dirty="0" smtClean="0">
                <a:solidFill>
                  <a:srgbClr val="3333FF"/>
                </a:solidFill>
                <a:ea typeface="MS PGothic" pitchFamily="34" charset="-128"/>
              </a:rPr>
              <a:t>d’un antihypertenseur</a:t>
            </a:r>
            <a:endParaRPr lang="fr-FR" altLang="ja-JP" sz="1400" dirty="0">
              <a:solidFill>
                <a:srgbClr val="3333FF"/>
              </a:solidFill>
              <a:ea typeface="MS PGothic" pitchFamily="34" charset="-128"/>
            </a:endParaRPr>
          </a:p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1984-1987	IPSEN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Chef de Projet, puis Chef de Groupe TANAKAN</a:t>
            </a:r>
          </a:p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1987	Docteur en médecine</a:t>
            </a: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 (Diplômes d'Université : Médecine SMUR, Médecine des 	catastrophes)</a:t>
            </a:r>
          </a:p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1985	CESAM (Certificat d'Études Statistiques Appliquées à la Médecine)</a:t>
            </a:r>
          </a:p>
          <a:p>
            <a:pPr indent="-257175" algn="l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1974	Ingénieur Institut Polytechnique des Sciences Appliquées, Paris</a:t>
            </a:r>
            <a:br>
              <a:rPr lang="fr-FR" sz="1400" b="1" dirty="0"/>
            </a:b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	(Major de la promotion - aéronautique, aérospatial)</a:t>
            </a:r>
          </a:p>
          <a:p>
            <a:endParaRPr lang="fr-FR" dirty="0"/>
          </a:p>
        </p:txBody>
      </p:sp>
      <p:pic>
        <p:nvPicPr>
          <p:cNvPr id="7" name="Picture 8" descr="Georges Martin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7200000" y="1080000"/>
            <a:ext cx="1524000" cy="1905000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>
            <a:outerShdw blurRad="215900" dist="38100" dir="2700000" sx="106000" sy="106000" algn="tl" rotWithShape="0">
              <a:schemeClr val="bg1">
                <a:lumMod val="6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9768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Frédérique ALBOUY-NAVARRO</a:t>
            </a:r>
            <a:br>
              <a:rPr lang="fr-FR" dirty="0"/>
            </a:br>
            <a:r>
              <a:rPr lang="fr-FR" dirty="0"/>
              <a:t>Docteur en Pharmacie, Consultante Senior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25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280949"/>
            <a:ext cx="7344816" cy="4524315"/>
          </a:xfrm>
        </p:spPr>
        <p:txBody>
          <a:bodyPr/>
          <a:lstStyle/>
          <a:p>
            <a:pPr indent="-257175" algn="l"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1999	 </a:t>
            </a:r>
            <a:r>
              <a:rPr lang="fr-FR" sz="1400" b="1" dirty="0" err="1"/>
              <a:t>Sunnikan</a:t>
            </a:r>
            <a:r>
              <a:rPr lang="fr-FR" sz="1400" b="1" dirty="0"/>
              <a:t> Consulting, </a:t>
            </a:r>
            <a:r>
              <a:rPr lang="fr-FR" sz="1400" b="1" dirty="0" smtClean="0"/>
              <a:t>Consultante Senior</a:t>
            </a:r>
            <a:endParaRPr lang="fr-FR" sz="1400" b="1" dirty="0"/>
          </a:p>
          <a:p>
            <a:pPr marL="1520825" lvl="1" indent="0" algn="l">
              <a:lnSpc>
                <a:spcPct val="90000"/>
              </a:lnSpc>
              <a:buNone/>
              <a:tabLst>
                <a:tab pos="1519200" algn="l"/>
                <a:tab pos="2412000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Domaines : 	</a:t>
            </a:r>
            <a:r>
              <a:rPr lang="fr-FR" altLang="ja-JP" sz="1400" dirty="0" smtClean="0">
                <a:solidFill>
                  <a:srgbClr val="3333FF"/>
                </a:solidFill>
                <a:ea typeface="MS PGothic" pitchFamily="34" charset="-128"/>
              </a:rPr>
              <a:t>Recherche </a:t>
            </a: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Clinique</a:t>
            </a:r>
            <a:r>
              <a:rPr lang="fr-FR" altLang="ja-JP" sz="1400">
                <a:solidFill>
                  <a:srgbClr val="3333FF"/>
                </a:solidFill>
                <a:ea typeface="MS PGothic" pitchFamily="34" charset="-128"/>
              </a:rPr>
              <a:t>, </a:t>
            </a:r>
            <a:r>
              <a:rPr lang="fr-FR" altLang="ja-JP" sz="1400" smtClean="0">
                <a:solidFill>
                  <a:srgbClr val="3333FF"/>
                </a:solidFill>
                <a:ea typeface="MS PGothic" pitchFamily="34" charset="-128"/>
              </a:rPr>
              <a:t>Vigilances, Affaires </a:t>
            </a: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Réglementaires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Animation de groupes de processus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Rédaction de Procédures Opérationnelles / de Système Qualité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Audits en Recherche Biomédicale, en Pharmacovigilance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Formations en Management de la Qualité</a:t>
            </a:r>
          </a:p>
          <a:p>
            <a:pPr indent="-257175" algn="l"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1994-1999	BAYER PHARMA France</a:t>
            </a:r>
            <a:br>
              <a:rPr lang="fr-FR" sz="1400" b="1" dirty="0"/>
            </a:br>
            <a:r>
              <a:rPr lang="fr-FR" sz="1400" b="1" dirty="0"/>
              <a:t>	Chef de Projet puis Chef de Projet Senior </a:t>
            </a:r>
            <a:br>
              <a:rPr lang="fr-FR" sz="1400" b="1" dirty="0"/>
            </a:br>
            <a:r>
              <a:rPr lang="fr-FR" sz="1400" b="1" dirty="0"/>
              <a:t>	Méthodes &amp; Assurance Qualité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Assurance Qualité Clinique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Méthodes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Certification ISO 9001/9002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Pour la Recherche et Développement Cliniques, la Pharmacovigilance.</a:t>
            </a:r>
          </a:p>
          <a:p>
            <a:pPr indent="-257175"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1995	DESS Assurance Qualité du Médicament (Paris V)</a:t>
            </a:r>
          </a:p>
          <a:p>
            <a:pPr indent="-257175"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1995	Docteur en Pharmacie</a:t>
            </a:r>
          </a:p>
          <a:p>
            <a:pPr indent="-257175"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endParaRPr lang="fr-FR" sz="1400" b="1" dirty="0"/>
          </a:p>
          <a:p>
            <a:endParaRPr lang="fr-FR" dirty="0"/>
          </a:p>
        </p:txBody>
      </p:sp>
      <p:pic>
        <p:nvPicPr>
          <p:cNvPr id="7" name="Picture 8" descr="Frédérique Albouy-Navarro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7200000" y="1080000"/>
            <a:ext cx="1524000" cy="1905000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>
            <a:outerShdw blurRad="215900" dist="38100" dir="2700000" sx="106000" sy="106000" algn="tl" rotWithShape="0">
              <a:schemeClr val="bg1">
                <a:lumMod val="6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421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Catherine MÉRAT</a:t>
            </a:r>
            <a:br>
              <a:rPr lang="fr-FR" dirty="0"/>
            </a:br>
            <a:r>
              <a:rPr lang="fr-FR" dirty="0"/>
              <a:t>Docteur en Pharmacie, Consultante Senior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26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274734"/>
            <a:ext cx="7344816" cy="4890570"/>
          </a:xfrm>
        </p:spPr>
        <p:txBody>
          <a:bodyPr/>
          <a:lstStyle/>
          <a:p>
            <a:pPr indent="-2571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2006 	</a:t>
            </a:r>
            <a:r>
              <a:rPr lang="fr-FR" sz="1400" b="1" dirty="0" smtClean="0"/>
              <a:t>Sunnikan </a:t>
            </a:r>
            <a:r>
              <a:rPr lang="fr-FR" sz="1400" b="1" dirty="0"/>
              <a:t>Consulting, </a:t>
            </a:r>
            <a:r>
              <a:rPr lang="fr-FR" sz="1400" b="1" dirty="0" smtClean="0"/>
              <a:t>Consultante Senior</a:t>
            </a:r>
            <a:endParaRPr lang="fr-FR" sz="1400" b="1" dirty="0"/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Domaines : Recherche Clinique, Épidémiologie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Animation de groupes de processus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Rédaction de Procédures Opérationnelles / de Système Qualité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Audits en Recherche Biomédicale, en Pharmacovigilance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Formations en Management de la Qualité</a:t>
            </a:r>
          </a:p>
          <a:p>
            <a:pPr indent="-257175" algn="l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2002-2006	</a:t>
            </a:r>
            <a:r>
              <a:rPr lang="fr-FR" altLang="ja-JP" sz="1400" b="1" dirty="0">
                <a:ea typeface="MS PGothic" pitchFamily="34" charset="-128"/>
              </a:rPr>
              <a:t>PRA International</a:t>
            </a:r>
            <a:br>
              <a:rPr lang="fr-FR" altLang="ja-JP" sz="1400" b="1" dirty="0">
                <a:ea typeface="MS PGothic" pitchFamily="34" charset="-128"/>
              </a:rPr>
            </a:br>
            <a:r>
              <a:rPr lang="fr-FR" altLang="ja-JP" sz="1400" b="1" dirty="0">
                <a:ea typeface="MS PGothic" pitchFamily="34" charset="-128"/>
              </a:rPr>
              <a:t>	Responsable des Opérations Cliniques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Direction de l’équipe France des Assistants de Recherche Clinique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Responsable de l’application des procédures et textes réglementaires (contrôle qualité)</a:t>
            </a:r>
          </a:p>
          <a:p>
            <a:pPr indent="-2571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1994-2001	</a:t>
            </a:r>
            <a:r>
              <a:rPr lang="fr-FR" altLang="ja-JP" sz="1400" b="1" dirty="0">
                <a:ea typeface="MS PGothic" pitchFamily="34" charset="-128"/>
              </a:rPr>
              <a:t>ARCAM / PRA International 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Gestion d’essais cliniques, enquêtes de faisabilité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Pharmacovigilance : gestion des déclarations et du suivi des événements indésirables graves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Assurance qualité : rédaction / mise à jour de procédures, audits </a:t>
            </a:r>
          </a:p>
          <a:p>
            <a:pPr marL="1520825" lvl="1" indent="4763">
              <a:lnSpc>
                <a:spcPct val="90000"/>
              </a:lnSpc>
              <a:buNone/>
              <a:tabLst>
                <a:tab pos="1520825" algn="l"/>
              </a:tabLst>
            </a:pPr>
            <a:r>
              <a:rPr lang="fr-FR" altLang="ja-JP" sz="1400" dirty="0">
                <a:solidFill>
                  <a:srgbClr val="3333FF"/>
                </a:solidFill>
                <a:ea typeface="MS PGothic" pitchFamily="34" charset="-128"/>
              </a:rPr>
              <a:t>Formation des ARC, des Chefs de Projet Junior et des Médecins Investigateurs</a:t>
            </a:r>
          </a:p>
          <a:p>
            <a:pPr indent="-2571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1992-1994	</a:t>
            </a:r>
            <a:r>
              <a:rPr lang="fr-FR" altLang="ja-JP" sz="1400" b="1" dirty="0">
                <a:ea typeface="MS PGothic" pitchFamily="34" charset="-128"/>
              </a:rPr>
              <a:t>ARCAM, France, Attaché de Recherche Clinique </a:t>
            </a:r>
            <a:endParaRPr lang="fr-FR" sz="1400" b="1" dirty="0"/>
          </a:p>
          <a:p>
            <a:pPr indent="-2571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/>
              <a:t>1990	</a:t>
            </a:r>
            <a:r>
              <a:rPr lang="fr-FR" sz="1400" b="1" dirty="0">
                <a:ea typeface="MS PGothic" pitchFamily="34" charset="-128"/>
              </a:rPr>
              <a:t>Docteur en Pharmacie</a:t>
            </a:r>
            <a:endParaRPr lang="fr-FR" sz="1400" b="1" dirty="0"/>
          </a:p>
          <a:p>
            <a:endParaRPr lang="fr-FR" dirty="0"/>
          </a:p>
        </p:txBody>
      </p:sp>
      <p:pic>
        <p:nvPicPr>
          <p:cNvPr id="7" name="Picture 8" descr="Catherine Mérat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7200000" y="1080000"/>
            <a:ext cx="1524000" cy="1905000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>
            <a:outerShdw blurRad="215900" dist="38100" dir="2700000" sx="106000" sy="106000" algn="tl" rotWithShape="0">
              <a:schemeClr val="bg1">
                <a:lumMod val="6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115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Cindy ARLAUD</a:t>
            </a:r>
            <a:br>
              <a:rPr lang="fr-FR" dirty="0"/>
            </a:br>
            <a:r>
              <a:rPr lang="fr-FR" dirty="0" smtClean="0"/>
              <a:t>Consultant </a:t>
            </a:r>
            <a:r>
              <a:rPr lang="fr-FR" dirty="0"/>
              <a:t>Senior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27</a:t>
            </a:fld>
            <a:endParaRPr lang="fr-FR" dirty="0"/>
          </a:p>
        </p:txBody>
      </p:sp>
      <p:pic>
        <p:nvPicPr>
          <p:cNvPr id="7" name="Picture 8" descr="Cindy Arlaud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7200000" y="1080000"/>
            <a:ext cx="1524000" cy="1905000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>
            <a:outerShdw blurRad="215900" dist="38100" dir="2700000" sx="106000" sy="106000" algn="tl" rotWithShape="0">
              <a:schemeClr val="bg1">
                <a:lumMod val="6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space réservé du contenu 5"/>
          <p:cNvSpPr txBox="1">
            <a:spLocks/>
          </p:cNvSpPr>
          <p:nvPr/>
        </p:nvSpPr>
        <p:spPr bwMode="auto">
          <a:xfrm>
            <a:off x="323528" y="1268520"/>
            <a:ext cx="7638472" cy="50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50000"/>
              <a:buFont typeface="Arial" pitchFamily="34" charset="0"/>
              <a:buChar char="»"/>
              <a:defRPr sz="1800">
                <a:solidFill>
                  <a:srgbClr val="003399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30000"/>
              <a:buFont typeface="Arial" pitchFamily="34" charset="0"/>
              <a:buChar char="•"/>
              <a:defRPr sz="1800">
                <a:solidFill>
                  <a:srgbClr val="1088C9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800">
                <a:solidFill>
                  <a:srgbClr val="1088C9"/>
                </a:solidFill>
                <a:latin typeface="+mn-lt"/>
                <a:cs typeface="Calibri" pitchFamily="34" charset="0"/>
              </a:defRPr>
            </a:lvl3pPr>
            <a:lvl4pPr marL="1550988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600">
                <a:solidFill>
                  <a:srgbClr val="1088C9"/>
                </a:solidFill>
                <a:latin typeface="+mn-lt"/>
                <a:cs typeface="Calibri" pitchFamily="34" charset="0"/>
              </a:defRPr>
            </a:lvl4pPr>
            <a:lvl5pPr marL="1958975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600">
                <a:solidFill>
                  <a:srgbClr val="1088C9"/>
                </a:solidFill>
                <a:latin typeface="+mn-lt"/>
                <a:cs typeface="Calibri" pitchFamily="34" charset="0"/>
              </a:defRPr>
            </a:lvl5pPr>
            <a:lvl6pPr marL="24161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6pPr>
            <a:lvl7pPr marL="28733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7pPr>
            <a:lvl8pPr marL="33305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8pPr>
            <a:lvl9pPr marL="37877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9pPr>
          </a:lstStyle>
          <a:p>
            <a:pPr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en-GB" altLang="ja-JP" sz="1400" b="1" dirty="0" smtClean="0"/>
              <a:t>2008	</a:t>
            </a:r>
            <a:r>
              <a:rPr lang="fr-FR" sz="1400" b="1" dirty="0" smtClean="0"/>
              <a:t>Sunnikan </a:t>
            </a:r>
            <a:r>
              <a:rPr lang="en-GB" altLang="ja-JP" sz="1400" b="1" dirty="0" smtClean="0"/>
              <a:t>Consulting</a:t>
            </a:r>
            <a:endParaRPr lang="fr-FR" altLang="ja-JP" sz="1400" b="1" dirty="0" smtClean="0"/>
          </a:p>
          <a:p>
            <a:pPr marL="1520825" lvl="1" indent="4763" defTabSz="1349375">
              <a:buClr>
                <a:srgbClr val="FFCC00"/>
              </a:buClr>
              <a:buFont typeface="Arial" pitchFamily="34" charset="0"/>
              <a:buNone/>
              <a:tabLst>
                <a:tab pos="1520825" algn="l"/>
              </a:tabLst>
            </a:pPr>
            <a:r>
              <a:rPr lang="fr-FR" altLang="ja-JP" sz="14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Domaines : Recherche Clinique, Épidémiologie, Validation des</a:t>
            </a:r>
          </a:p>
          <a:p>
            <a:pPr marL="1520825" lvl="1" indent="4763" defTabSz="1349375">
              <a:buClr>
                <a:srgbClr val="FFCC00"/>
              </a:buClr>
              <a:buFont typeface="Arial" pitchFamily="34" charset="0"/>
              <a:buNone/>
              <a:tabLst>
                <a:tab pos="1520825" algn="l"/>
              </a:tabLst>
            </a:pPr>
            <a:r>
              <a:rPr lang="fr-FR" altLang="ja-JP" sz="14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Systèmes Informatisés (VSI)</a:t>
            </a:r>
          </a:p>
          <a:p>
            <a:pPr marL="1520825" lvl="1" indent="4763" defTabSz="1349375">
              <a:buClr>
                <a:srgbClr val="FFCC00"/>
              </a:buClr>
              <a:buFont typeface="Arial" pitchFamily="34" charset="0"/>
              <a:buNone/>
              <a:tabLst>
                <a:tab pos="1520825" algn="l"/>
              </a:tabLst>
            </a:pPr>
            <a:r>
              <a:rPr lang="fr-FR" altLang="ja-JP" sz="14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Rédaction de Procédures Opérationnelles / de Système Qualité</a:t>
            </a:r>
          </a:p>
          <a:p>
            <a:pPr marL="1520825" lvl="1" indent="4763" defTabSz="1349375">
              <a:buClr>
                <a:srgbClr val="FFCC00"/>
              </a:buClr>
              <a:buFont typeface="Arial" pitchFamily="34" charset="0"/>
              <a:buNone/>
              <a:tabLst>
                <a:tab pos="1520825" algn="l"/>
              </a:tabLst>
            </a:pPr>
            <a:r>
              <a:rPr lang="fr-FR" altLang="ja-JP" sz="14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Démarche et opérations de validation des systèmes informatisés</a:t>
            </a:r>
          </a:p>
          <a:p>
            <a:pPr marL="1520825" lvl="1" indent="4763" defTabSz="1349375">
              <a:buClr>
                <a:srgbClr val="FFCC00"/>
              </a:buClr>
              <a:buFont typeface="Arial" pitchFamily="34" charset="0"/>
              <a:buNone/>
              <a:tabLst>
                <a:tab pos="1520825" algn="l"/>
              </a:tabLst>
            </a:pPr>
            <a:r>
              <a:rPr lang="fr-FR" altLang="ja-JP" sz="14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Audits en Recherche Biomédicale / VSI</a:t>
            </a:r>
          </a:p>
          <a:p>
            <a:pPr marL="1520825" lvl="1" indent="4763" defTabSz="1349375">
              <a:buClr>
                <a:srgbClr val="FFCC00"/>
              </a:buClr>
              <a:buFont typeface="Arial" pitchFamily="34" charset="0"/>
              <a:buNone/>
              <a:tabLst>
                <a:tab pos="1520825" algn="l"/>
              </a:tabLst>
            </a:pPr>
            <a:r>
              <a:rPr lang="fr-FR" altLang="ja-JP" sz="14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Formations (réglementation, audits, VSI)</a:t>
            </a:r>
            <a:r>
              <a:rPr lang="fr-FR" altLang="ja-JP" sz="1400" dirty="0" smtClean="0">
                <a:solidFill>
                  <a:srgbClr val="3333FF"/>
                </a:solidFill>
                <a:latin typeface="ITC Franklin Gothic Book" pitchFamily="34" charset="0"/>
                <a:ea typeface="MS PGothic" pitchFamily="34" charset="-128"/>
              </a:rPr>
              <a:t> </a:t>
            </a:r>
          </a:p>
          <a:p>
            <a:pPr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sz="1400" b="1" dirty="0" smtClean="0"/>
              <a:t>2002-2008	ROCHE, France, Direction Médicale</a:t>
            </a:r>
            <a:br>
              <a:rPr lang="fr-FR" sz="1400" b="1" dirty="0" smtClean="0"/>
            </a:br>
            <a:r>
              <a:rPr lang="fr-FR" sz="1400" b="1" dirty="0" smtClean="0"/>
              <a:t>	Chargée de Projets, Attachée de Recherche Clinique</a:t>
            </a:r>
          </a:p>
          <a:p>
            <a:pPr marL="1520825" lvl="1" indent="4763" defTabSz="1349375">
              <a:lnSpc>
                <a:spcPct val="90000"/>
              </a:lnSpc>
              <a:spcBef>
                <a:spcPct val="40000"/>
              </a:spcBef>
              <a:buClr>
                <a:srgbClr val="FFCC00"/>
              </a:buClr>
              <a:buSzPct val="160000"/>
              <a:buFont typeface="ITC Franklin Gothic Std Book" pitchFamily="34" charset="0"/>
              <a:buNone/>
              <a:tabLst>
                <a:tab pos="1520825" algn="l"/>
              </a:tabLst>
            </a:pPr>
            <a:r>
              <a:rPr lang="fr-FR" sz="14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Coordination des activités de Validation de Cahiers d'Observation électroniques</a:t>
            </a:r>
          </a:p>
          <a:p>
            <a:pPr marL="1520825" lvl="1" indent="4763" defTabSz="1349375">
              <a:lnSpc>
                <a:spcPct val="90000"/>
              </a:lnSpc>
              <a:spcBef>
                <a:spcPct val="40000"/>
              </a:spcBef>
              <a:buClr>
                <a:srgbClr val="FFCC00"/>
              </a:buClr>
              <a:buSzPct val="160000"/>
              <a:buFont typeface="ITC Franklin Gothic Std Book" pitchFamily="34" charset="0"/>
              <a:buNone/>
              <a:tabLst>
                <a:tab pos="1520825" algn="l"/>
              </a:tabLst>
            </a:pPr>
            <a:r>
              <a:rPr lang="fr-FR" sz="14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Support à la gestion d'Essais Cliniques et monitoring</a:t>
            </a:r>
          </a:p>
          <a:p>
            <a:pPr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dirty="0" smtClean="0"/>
              <a:t>2001-2002	</a:t>
            </a:r>
            <a:r>
              <a:rPr lang="fr-FR" sz="1400" b="1" dirty="0" smtClean="0"/>
              <a:t>LUNDBECK, France, Chef de Projet Assistant</a:t>
            </a:r>
          </a:p>
          <a:p>
            <a:pPr marL="1520825" lvl="1" indent="4763" defTabSz="1349375">
              <a:buClr>
                <a:srgbClr val="FFCC00"/>
              </a:buClr>
              <a:buSzPct val="160000"/>
              <a:buFont typeface="Arial" pitchFamily="34" charset="0"/>
              <a:buNone/>
              <a:tabLst>
                <a:tab pos="1520825" algn="l"/>
              </a:tabLst>
            </a:pPr>
            <a:r>
              <a:rPr lang="fr-FR" sz="14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Dossiers de positionnement pharmaco-économiques (Alzheimer, Parkinson)</a:t>
            </a:r>
          </a:p>
          <a:p>
            <a:pPr marL="1520825" lvl="1" indent="4763" defTabSz="1349375">
              <a:buClr>
                <a:srgbClr val="FFCC00"/>
              </a:buClr>
              <a:buSzPct val="160000"/>
              <a:buFont typeface="Arial" pitchFamily="34" charset="0"/>
              <a:buNone/>
              <a:tabLst>
                <a:tab pos="1520825" algn="l"/>
              </a:tabLst>
            </a:pPr>
            <a:r>
              <a:rPr lang="fr-FR" sz="14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Support à la mise en place d'études observationnelles internationales</a:t>
            </a:r>
          </a:p>
          <a:p>
            <a:pPr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dirty="0" smtClean="0"/>
              <a:t>2008	"Mise en œuvre d'une validation informatique", CEFIRA, Paris</a:t>
            </a:r>
          </a:p>
          <a:p>
            <a:pPr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dirty="0" smtClean="0"/>
              <a:t>2006	MASTER II "Gestion de Projets et d'Affaires", CNAM, Paris</a:t>
            </a:r>
          </a:p>
          <a:p>
            <a:pPr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dirty="0" smtClean="0"/>
              <a:t>2001	MASTER II "Neurobiologie et Neuropsychologie du Comportement Humain : 	applications à la Santé", Paris VII</a:t>
            </a:r>
            <a:endParaRPr lang="fr-FR" sz="1400" b="1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5475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dirty="0" smtClean="0"/>
              <a:t>Anne VIDAL</a:t>
            </a:r>
            <a:br>
              <a:rPr lang="fr-FR" dirty="0" smtClean="0"/>
            </a:br>
            <a:r>
              <a:rPr lang="fr-FR" dirty="0" smtClean="0"/>
              <a:t>Juriste, Consultante Senior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28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375720"/>
            <a:ext cx="7344816" cy="4367349"/>
          </a:xfrm>
        </p:spPr>
        <p:txBody>
          <a:bodyPr/>
          <a:lstStyle/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2005	</a:t>
            </a:r>
            <a:r>
              <a:rPr lang="fr-FR" altLang="ja-JP" sz="1400" b="1" kern="1200" dirty="0" smtClean="0">
                <a:solidFill>
                  <a:srgbClr val="003399"/>
                </a:solidFill>
                <a:ea typeface="+mn-ea"/>
              </a:rPr>
              <a:t>Sunnikan Consulting (Juriste, Consultante Senior)</a:t>
            </a:r>
            <a:endParaRPr lang="fr-FR" altLang="ja-JP" sz="1400" b="1" kern="1200" dirty="0">
              <a:solidFill>
                <a:srgbClr val="003399"/>
              </a:solidFill>
              <a:ea typeface="+mn-ea"/>
            </a:endParaRPr>
          </a:p>
          <a:p>
            <a:pPr marL="1520825" lvl="1" indent="4763" defTabSz="1349375">
              <a:lnSpc>
                <a:spcPct val="90000"/>
              </a:lnSpc>
              <a:buClr>
                <a:srgbClr val="FFCC00"/>
              </a:buClr>
              <a:buNone/>
              <a:tabLst>
                <a:tab pos="1520825" algn="l"/>
              </a:tabLst>
            </a:pPr>
            <a:r>
              <a:rPr lang="fr-FR" altLang="ja-JP" sz="1400" kern="1200" dirty="0">
                <a:solidFill>
                  <a:srgbClr val="3333FF"/>
                </a:solidFill>
                <a:latin typeface="+mn-lt"/>
                <a:ea typeface="MS PGothic" pitchFamily="34" charset="-128"/>
              </a:rPr>
              <a:t>Domaines : Recherche Clinique, Pharmacovigilance, </a:t>
            </a:r>
          </a:p>
          <a:p>
            <a:pPr marL="1520825" lvl="1" indent="4763" defTabSz="1349375">
              <a:lnSpc>
                <a:spcPct val="90000"/>
              </a:lnSpc>
              <a:buClr>
                <a:srgbClr val="FFCC00"/>
              </a:buClr>
              <a:buNone/>
              <a:tabLst>
                <a:tab pos="1520825" algn="l"/>
              </a:tabLst>
            </a:pPr>
            <a:r>
              <a:rPr lang="fr-FR" altLang="ja-JP" sz="1400" kern="12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Affaires Réglementaires, Épidémiologie</a:t>
            </a:r>
          </a:p>
          <a:p>
            <a:pPr marL="1520825" lvl="1" indent="4763" defTabSz="1349375">
              <a:lnSpc>
                <a:spcPct val="90000"/>
              </a:lnSpc>
              <a:buClr>
                <a:srgbClr val="FFCC00"/>
              </a:buClr>
              <a:buNone/>
              <a:tabLst>
                <a:tab pos="1520825" algn="l"/>
              </a:tabLst>
            </a:pPr>
            <a:r>
              <a:rPr lang="fr-FR" altLang="ja-JP" sz="1400" kern="12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Rédaction de Procédures Opérationnelles / de Système Qualité</a:t>
            </a:r>
          </a:p>
          <a:p>
            <a:pPr marL="1520825" lvl="1" indent="4763" defTabSz="1349375">
              <a:lnSpc>
                <a:spcPct val="90000"/>
              </a:lnSpc>
              <a:buClr>
                <a:srgbClr val="FFCC00"/>
              </a:buClr>
              <a:buNone/>
              <a:tabLst>
                <a:tab pos="1520825" algn="l"/>
              </a:tabLst>
            </a:pPr>
            <a:r>
              <a:rPr lang="fr-FR" altLang="ja-JP" sz="1400" kern="12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Veille et assistance réglementaires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 smtClean="0">
                <a:solidFill>
                  <a:srgbClr val="003399"/>
                </a:solidFill>
                <a:ea typeface="+mn-ea"/>
              </a:rPr>
              <a:t>2004-2005</a:t>
            </a: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	</a:t>
            </a:r>
            <a:r>
              <a:rPr lang="fr-FR" altLang="ja-JP" sz="1400" b="1" kern="1200" dirty="0" smtClean="0">
                <a:solidFill>
                  <a:srgbClr val="003399"/>
                </a:solidFill>
                <a:ea typeface="+mn-ea"/>
              </a:rPr>
              <a:t>AFSSAPS, Juriste</a:t>
            </a:r>
            <a:br>
              <a:rPr lang="fr-FR" altLang="ja-JP" sz="1400" b="1" kern="1200" dirty="0" smtClean="0">
                <a:solidFill>
                  <a:srgbClr val="003399"/>
                </a:solidFill>
                <a:ea typeface="+mn-ea"/>
              </a:rPr>
            </a:br>
            <a:r>
              <a:rPr lang="fr-FR" altLang="ja-JP" sz="1400" b="1" kern="1200" dirty="0" smtClean="0">
                <a:solidFill>
                  <a:srgbClr val="003399"/>
                </a:solidFill>
                <a:ea typeface="+mn-ea"/>
              </a:rPr>
              <a:t>	Département d’inspection des essais cliniques et non cliniques</a:t>
            </a:r>
          </a:p>
          <a:p>
            <a:pPr marL="1520825" lvl="1" indent="4763" defTabSz="1349375">
              <a:lnSpc>
                <a:spcPct val="90000"/>
              </a:lnSpc>
              <a:buClr>
                <a:srgbClr val="FFCC00"/>
              </a:buClr>
              <a:buNone/>
              <a:tabLst>
                <a:tab pos="1520825" algn="l"/>
              </a:tabLst>
            </a:pPr>
            <a:r>
              <a:rPr lang="fr-FR" altLang="ja-JP" sz="1400" kern="12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Rédaction des textes d’application de la loi n°2004-806 relative à la politique de santé publique </a:t>
            </a:r>
          </a:p>
          <a:p>
            <a:pPr marL="1520825" lvl="1" indent="4763" defTabSz="1349375">
              <a:lnSpc>
                <a:spcPct val="90000"/>
              </a:lnSpc>
              <a:buClr>
                <a:srgbClr val="FFCC00"/>
              </a:buClr>
              <a:buNone/>
              <a:tabLst>
                <a:tab pos="1520825" algn="l"/>
              </a:tabLst>
            </a:pPr>
            <a:r>
              <a:rPr lang="fr-FR" altLang="ja-JP" sz="1400" kern="12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Élaboration de synthèses juridiques et de points de doctrine à destination du ministère, de la Direction Générale de la Santé et des services de l’AFSSAPS</a:t>
            </a:r>
          </a:p>
          <a:p>
            <a:pPr marL="1520825" lvl="1" indent="4763" defTabSz="1349375">
              <a:lnSpc>
                <a:spcPct val="90000"/>
              </a:lnSpc>
              <a:buClr>
                <a:srgbClr val="FFCC00"/>
              </a:buClr>
              <a:buNone/>
              <a:tabLst>
                <a:tab pos="1520825" algn="l"/>
              </a:tabLst>
            </a:pPr>
            <a:r>
              <a:rPr lang="fr-FR" altLang="ja-JP" sz="1400" kern="1200" dirty="0" smtClean="0">
                <a:solidFill>
                  <a:srgbClr val="3333FF"/>
                </a:solidFill>
                <a:latin typeface="+mn-lt"/>
                <a:ea typeface="MS PGothic" pitchFamily="34" charset="-128"/>
              </a:rPr>
              <a:t>Création d’outils d’information et de communication sur les essais cliniques Traitements des dossiers contentieux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 smtClean="0">
                <a:solidFill>
                  <a:srgbClr val="003399"/>
                </a:solidFill>
                <a:ea typeface="+mn-ea"/>
              </a:rPr>
              <a:t>2004	DESS "Droit des produits de santé" (Paris V, René Descartes)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 smtClean="0">
                <a:solidFill>
                  <a:srgbClr val="003399"/>
                </a:solidFill>
                <a:ea typeface="+mn-ea"/>
              </a:rPr>
              <a:t>2003</a:t>
            </a: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	Magister </a:t>
            </a:r>
            <a:r>
              <a:rPr lang="fr-FR" altLang="ja-JP" sz="1400" b="1" kern="1200" dirty="0" err="1">
                <a:solidFill>
                  <a:srgbClr val="003399"/>
                </a:solidFill>
                <a:ea typeface="+mn-ea"/>
              </a:rPr>
              <a:t>Legum</a:t>
            </a: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 - 3e cycle de droit allemand, Université de Münster, 	Allemagne</a:t>
            </a:r>
          </a:p>
          <a:p>
            <a:pPr marL="342900" lvl="1" indent="-257175" algn="l" defTabSz="1349375">
              <a:lnSpc>
                <a:spcPct val="90000"/>
              </a:lnSpc>
              <a:spcBef>
                <a:spcPct val="40000"/>
              </a:spcBef>
              <a:buSzPct val="160000"/>
              <a:buFont typeface="ITC Franklin Gothic Std Book" pitchFamily="34" charset="0"/>
              <a:buChar char="»"/>
              <a:tabLst>
                <a:tab pos="1520825" algn="l"/>
              </a:tabLst>
            </a:pPr>
            <a:r>
              <a:rPr lang="fr-FR" altLang="ja-JP" sz="1400" b="1" kern="1200" dirty="0">
                <a:solidFill>
                  <a:srgbClr val="003399"/>
                </a:solidFill>
                <a:ea typeface="+mn-ea"/>
              </a:rPr>
              <a:t>2002	Maîtrise de droit privé - Paris X Nanterre </a:t>
            </a:r>
            <a:endParaRPr lang="en-GB" altLang="ja-JP" sz="1400" b="1" kern="1200" dirty="0">
              <a:solidFill>
                <a:srgbClr val="003399"/>
              </a:solidFill>
              <a:ea typeface="+mn-ea"/>
            </a:endParaRPr>
          </a:p>
          <a:p>
            <a:endParaRPr lang="fr-FR" dirty="0"/>
          </a:p>
        </p:txBody>
      </p:sp>
      <p:pic>
        <p:nvPicPr>
          <p:cNvPr id="7" name="Picture 8" descr="Anne Vidal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000" y="1080000"/>
            <a:ext cx="1524000" cy="1905000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>
            <a:outerShdw blurRad="215900" dist="38100" dir="2700000" sx="106000" sy="106000" algn="tl" rotWithShape="0">
              <a:schemeClr val="bg1">
                <a:lumMod val="6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737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JJ mois 20AA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Sunnikan Consulting 2015 - Tous droits réservés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26A60-E19B-4FAA-BA51-296E0199772B}" type="slidenum">
              <a:rPr lang="fr-FR" smtClean="0"/>
              <a:pPr/>
              <a:t>29</a:t>
            </a:fld>
            <a:endParaRPr lang="fr-FR" dirty="0"/>
          </a:p>
        </p:txBody>
      </p:sp>
      <p:sp>
        <p:nvSpPr>
          <p:cNvPr id="7" name="Sous-titre 4"/>
          <p:cNvSpPr txBox="1">
            <a:spLocks/>
          </p:cNvSpPr>
          <p:nvPr/>
        </p:nvSpPr>
        <p:spPr bwMode="auto">
          <a:xfrm>
            <a:off x="1115616" y="5373216"/>
            <a:ext cx="6400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50000"/>
              <a:buFont typeface="Arial" pitchFamily="34" charset="0"/>
              <a:buNone/>
              <a:defRPr smtClean="0">
                <a:solidFill>
                  <a:srgbClr val="003399"/>
                </a:solidFill>
                <a:latin typeface="+mn-lt"/>
                <a:ea typeface="+mn-ea"/>
                <a:cs typeface="Calibri" pitchFamily="34" charset="0"/>
              </a:defRPr>
            </a:lvl1pPr>
            <a:lvl2pPr marL="742950" indent="-28575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30000"/>
              <a:buFont typeface="Arial" pitchFamily="34" charset="0"/>
              <a:buChar char="•"/>
              <a:defRPr>
                <a:solidFill>
                  <a:srgbClr val="1088C9"/>
                </a:solidFill>
                <a:latin typeface="+mn-lt"/>
                <a:cs typeface="Calibri" pitchFamily="34" charset="0"/>
              </a:defRPr>
            </a:lvl2pPr>
            <a:lvl3pPr marL="11430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>
                <a:solidFill>
                  <a:srgbClr val="1088C9"/>
                </a:solidFill>
                <a:latin typeface="+mn-lt"/>
                <a:cs typeface="Calibri" pitchFamily="34" charset="0"/>
              </a:defRPr>
            </a:lvl3pPr>
            <a:lvl4pPr marL="1550988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600">
                <a:solidFill>
                  <a:srgbClr val="1088C9"/>
                </a:solidFill>
                <a:latin typeface="+mn-lt"/>
                <a:cs typeface="Calibri" pitchFamily="34" charset="0"/>
              </a:defRPr>
            </a:lvl4pPr>
            <a:lvl5pPr marL="1958975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400">
                <a:solidFill>
                  <a:srgbClr val="1088C9"/>
                </a:solidFill>
                <a:latin typeface="+mn-lt"/>
                <a:cs typeface="Calibri" pitchFamily="34" charset="0"/>
              </a:defRPr>
            </a:lvl5pPr>
            <a:lvl6pPr marL="24161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6pPr>
            <a:lvl7pPr marL="28733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7pPr>
            <a:lvl8pPr marL="33305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8pPr>
            <a:lvl9pPr marL="37877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9pPr>
          </a:lstStyle>
          <a:p>
            <a:r>
              <a:rPr lang="fr-FR" dirty="0"/>
              <a:t>Cette proposition est la propriété de </a:t>
            </a:r>
            <a:r>
              <a:rPr lang="fr-FR" dirty="0" err="1"/>
              <a:t>Sunnikan</a:t>
            </a:r>
            <a:r>
              <a:rPr lang="fr-FR" dirty="0"/>
              <a:t> Consulting. Elle est strictement confidentielle et ne saurait être communiquée intégralement ou partiellement à des tiers sans l'autorisation écrite de </a:t>
            </a:r>
            <a:r>
              <a:rPr lang="fr-FR" dirty="0" err="1"/>
              <a:t>Sunnikan</a:t>
            </a:r>
            <a:r>
              <a:rPr lang="fr-FR" dirty="0"/>
              <a:t> Consulting.</a:t>
            </a:r>
          </a:p>
        </p:txBody>
      </p:sp>
      <p:sp>
        <p:nvSpPr>
          <p:cNvPr id="9" name="Sous-titre 4"/>
          <p:cNvSpPr txBox="1">
            <a:spLocks/>
          </p:cNvSpPr>
          <p:nvPr/>
        </p:nvSpPr>
        <p:spPr bwMode="auto">
          <a:xfrm>
            <a:off x="1371600" y="3886200"/>
            <a:ext cx="6400800" cy="103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50000"/>
              <a:buFont typeface="Arial" pitchFamily="34" charset="0"/>
              <a:buNone/>
              <a:defRPr smtClean="0">
                <a:solidFill>
                  <a:srgbClr val="003399"/>
                </a:solidFill>
                <a:latin typeface="+mn-lt"/>
                <a:ea typeface="+mn-ea"/>
                <a:cs typeface="Calibri" pitchFamily="34" charset="0"/>
              </a:defRPr>
            </a:lvl1pPr>
            <a:lvl2pPr marL="742950" indent="-28575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SzPct val="130000"/>
              <a:buFont typeface="Arial" pitchFamily="34" charset="0"/>
              <a:buChar char="•"/>
              <a:defRPr>
                <a:solidFill>
                  <a:srgbClr val="1088C9"/>
                </a:solidFill>
                <a:latin typeface="+mn-lt"/>
                <a:cs typeface="Calibri" pitchFamily="34" charset="0"/>
              </a:defRPr>
            </a:lvl2pPr>
            <a:lvl3pPr marL="1143000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>
                <a:solidFill>
                  <a:srgbClr val="1088C9"/>
                </a:solidFill>
                <a:latin typeface="+mn-lt"/>
                <a:cs typeface="Calibri" pitchFamily="34" charset="0"/>
              </a:defRPr>
            </a:lvl3pPr>
            <a:lvl4pPr marL="1550988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600">
                <a:solidFill>
                  <a:srgbClr val="1088C9"/>
                </a:solidFill>
                <a:latin typeface="+mn-lt"/>
                <a:cs typeface="Calibri" pitchFamily="34" charset="0"/>
              </a:defRPr>
            </a:lvl4pPr>
            <a:lvl5pPr marL="1958975" indent="-228600" algn="just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–"/>
              <a:defRPr sz="1400">
                <a:solidFill>
                  <a:srgbClr val="1088C9"/>
                </a:solidFill>
                <a:latin typeface="+mn-lt"/>
                <a:cs typeface="Calibri" pitchFamily="34" charset="0"/>
              </a:defRPr>
            </a:lvl5pPr>
            <a:lvl6pPr marL="24161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6pPr>
            <a:lvl7pPr marL="28733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7pPr>
            <a:lvl8pPr marL="33305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8pPr>
            <a:lvl9pPr marL="37877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3399"/>
              </a:buClr>
              <a:buFont typeface="Arial" pitchFamily="34" charset="0"/>
              <a:buChar char="•"/>
              <a:defRPr sz="1600">
                <a:solidFill>
                  <a:srgbClr val="3366FF"/>
                </a:solidFill>
                <a:latin typeface="+mn-lt"/>
              </a:defRPr>
            </a:lvl9pPr>
          </a:lstStyle>
          <a:p>
            <a:r>
              <a:rPr lang="fr-FR" sz="1800" kern="0" dirty="0" smtClean="0"/>
              <a:t>Jour JJ mois 20AA</a:t>
            </a:r>
          </a:p>
          <a:p>
            <a:r>
              <a:rPr lang="fr-FR" sz="1800" kern="0" dirty="0" smtClean="0"/>
              <a:t>Prénom et NOM du Consultant</a:t>
            </a:r>
          </a:p>
          <a:p>
            <a:r>
              <a:rPr lang="fr-FR" sz="1800" i="1" dirty="0"/>
              <a:t>Merci de votre </a:t>
            </a:r>
            <a:r>
              <a:rPr lang="fr-FR" sz="1800" i="1" dirty="0" smtClean="0"/>
              <a:t>attention</a:t>
            </a:r>
            <a:endParaRPr lang="fr-FR" sz="1800" i="1" dirty="0"/>
          </a:p>
        </p:txBody>
      </p:sp>
      <p:sp>
        <p:nvSpPr>
          <p:cNvPr id="10" name="Titre 3"/>
          <p:cNvSpPr txBox="1">
            <a:spLocks/>
          </p:cNvSpPr>
          <p:nvPr/>
        </p:nvSpPr>
        <p:spPr bwMode="auto">
          <a:xfrm>
            <a:off x="685800" y="2130425"/>
            <a:ext cx="77724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 smtClean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r>
              <a:rPr lang="fr-FR" kern="0" smtClean="0"/>
              <a:t>Proposition pour [titre de la proposition]</a:t>
            </a:r>
            <a:br>
              <a:rPr lang="fr-FR" kern="0" smtClean="0"/>
            </a:br>
            <a:r>
              <a:rPr lang="fr-FR" kern="0" smtClean="0"/>
              <a:t>pour CLIENT, Devis 1D</a:t>
            </a:r>
            <a:endParaRPr lang="fr-FR" i="1" kern="0" dirty="0"/>
          </a:p>
        </p:txBody>
      </p:sp>
    </p:spTree>
    <p:extLst>
      <p:ext uri="{BB962C8B-B14F-4D97-AF65-F5344CB8AC3E}">
        <p14:creationId xmlns:p14="http://schemas.microsoft.com/office/powerpoint/2010/main" val="200534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1F49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nnikan 2012">
      <a:majorFont>
        <a:latin typeface="Franklin Gothic Boo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SUNNIKAN 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Référence_x0020_Client xmlns="24f7ec1a-e54e-4066-a1c1-fd285f789478" xsi:nil="true"/>
    <Origine xmlns="24f7ec1a-e54e-4066-a1c1-fd285f789478" xsi:nil="true"/>
    <Commentaires_x0020_Sunnikan_x002f_Client xmlns="24f7ec1a-e54e-4066-a1c1-fd285f789478" xsi:nil="true"/>
    <Statut xmlns="24f7ec1a-e54e-4066-a1c1-fd285f789478">Validé Sunnikan</Statut>
    <Référence_x0020_interne xmlns="24f7ec1a-e54e-4066-a1c1-fd285f789478" xsi:nil="true"/>
    <Type_x0020_Doc xmlns="24f7ec1a-e54e-4066-a1c1-fd285f78947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dministratif" ma:contentTypeID="0x010100BBF375CAD2E07847BC81B1C62050DB4700B266BA37DE7D604FAD7C5BABEACF70DB" ma:contentTypeVersion="" ma:contentTypeDescription="regroupe tous les documents contractuels de la mission" ma:contentTypeScope="" ma:versionID="e12cf834171f8179199311663a278278">
  <xsd:schema xmlns:xsd="http://www.w3.org/2001/XMLSchema" xmlns:xs="http://www.w3.org/2001/XMLSchema" xmlns:p="http://schemas.microsoft.com/office/2006/metadata/properties" xmlns:ns1="24f7ec1a-e54e-4066-a1c1-fd285f789478" xmlns:ns3="http://schemas.microsoft.com/sharepoint/v3/fields" xmlns:ns4="197db706-3e84-4efb-8d53-940928d764c2" targetNamespace="http://schemas.microsoft.com/office/2006/metadata/properties" ma:root="true" ma:fieldsID="79d885e256fce0bff69bb4a91c030e9c" ns1:_="" ns3:_="" ns4:_="">
    <xsd:import namespace="24f7ec1a-e54e-4066-a1c1-fd285f789478"/>
    <xsd:import namespace="http://schemas.microsoft.com/sharepoint/v3/fields"/>
    <xsd:import namespace="197db706-3e84-4efb-8d53-940928d764c2"/>
    <xsd:element name="properties">
      <xsd:complexType>
        <xsd:sequence>
          <xsd:element name="documentManagement">
            <xsd:complexType>
              <xsd:all>
                <xsd:element ref="ns1:Type_x0020_Doc" minOccurs="0"/>
                <xsd:element ref="ns1:Référence_x0020_Client" minOccurs="0"/>
                <xsd:element ref="ns1:Référence_x0020_interne" minOccurs="0"/>
                <xsd:element ref="ns3:_Version" minOccurs="0"/>
                <xsd:element ref="ns1:Statut"/>
                <xsd:element ref="ns1:Origine" minOccurs="0"/>
                <xsd:element ref="ns1:Commentaires_x0020_Sunnikan_x002f_Client" minOccurs="0"/>
                <xsd:element ref="ns4:SharedWithUser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f7ec1a-e54e-4066-a1c1-fd285f789478" elementFormDefault="qualified">
    <xsd:import namespace="http://schemas.microsoft.com/office/2006/documentManagement/types"/>
    <xsd:import namespace="http://schemas.microsoft.com/office/infopath/2007/PartnerControls"/>
    <xsd:element name="Type_x0020_Doc" ma:index="0" nillable="true" ma:displayName="Type Doc Admin" ma:format="Dropdown" ma:internalName="Type_x0020_Doc">
      <xsd:simpleType>
        <xsd:union memberTypes="dms:Text">
          <xsd:simpleType>
            <xsd:restriction base="dms:Choice">
              <xsd:enumeration value="Accord de Confidentialité"/>
              <xsd:enumeration value="Devis"/>
              <xsd:enumeration value="Contrat"/>
              <xsd:enumeration value="Contrat Cadre"/>
              <xsd:enumeration value="Cahier des Charges"/>
              <xsd:enumeration value="Convention"/>
              <xsd:enumeration value="Bulletin d'inscription"/>
              <xsd:enumeration value="Conditions Générales de Vente"/>
              <xsd:enumeration value="Autre"/>
            </xsd:restriction>
          </xsd:simpleType>
        </xsd:union>
      </xsd:simpleType>
    </xsd:element>
    <xsd:element name="Référence_x0020_Client" ma:index="3" nillable="true" ma:displayName="Référence Client" ma:internalName="R_x00e9_f_x00e9_rence_x0020_Client">
      <xsd:simpleType>
        <xsd:restriction base="dms:Text"/>
      </xsd:simpleType>
    </xsd:element>
    <xsd:element name="Référence_x0020_interne" ma:index="4" nillable="true" ma:displayName="Référence Sunnikan" ma:internalName="R_x00e9_f_x00e9_rence_x0020_interne">
      <xsd:simpleType>
        <xsd:restriction base="dms:Text">
          <xsd:maxLength value="255"/>
        </xsd:restriction>
      </xsd:simpleType>
    </xsd:element>
    <xsd:element name="Statut" ma:index="6" ma:displayName="Statut" ma:default="Draft" ma:description="" ma:format="RadioButtons" ma:internalName="Statut">
      <xsd:simpleType>
        <xsd:restriction base="dms:Choice">
          <xsd:enumeration value="Draft"/>
          <xsd:enumeration value="Commentaires Sunnikan"/>
          <xsd:enumeration value="Commentaires Client"/>
          <xsd:enumeration value="Validé Sunnikan"/>
          <xsd:enumeration value="Validé Client"/>
          <xsd:enumeration value="Validé Final"/>
        </xsd:restriction>
      </xsd:simpleType>
    </xsd:element>
    <xsd:element name="Origine" ma:index="7" nillable="true" ma:displayName="Provenance" ma:description="" ma:format="Dropdown" ma:internalName="Origine">
      <xsd:simpleType>
        <xsd:union memberTypes="dms:Text">
          <xsd:simpleType>
            <xsd:restriction base="dms:Choice">
              <xsd:enumeration value="Sunnikan"/>
              <xsd:enumeration value="Client"/>
              <xsd:enumeration value="Prestataire"/>
              <xsd:enumeration value="Autre"/>
            </xsd:restriction>
          </xsd:simpleType>
        </xsd:union>
      </xsd:simpleType>
    </xsd:element>
    <xsd:element name="Commentaires_x0020_Sunnikan_x002f_Client" ma:index="14" nillable="true" ma:displayName="Commentaires de document" ma:internalName="Commentaires_x0020_Sunnikan_x002F_Client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Version" ma:index="5" nillable="true" ma:displayName="Version Document" ma:internalName="_Version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7db706-3e84-4efb-8d53-940928d764c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7" nillable="true" ma:displayName="Partage du hachage d’indicateur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3" ma:displayName="Type de contenu"/>
        <xsd:element ref="dc:title" minOccurs="0" maxOccurs="1" ma:index="2" ma:displayName="Titre"/>
        <xsd:element ref="dc:subject" minOccurs="0" maxOccurs="1"/>
        <xsd:element ref="dc:description" minOccurs="0" maxOccurs="1" ma:displayName="Commentaires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E4D02F-97B7-4A52-A79F-A40D34348C3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D9E20D1-3A1D-43F6-8450-9219A3E8DEA0}">
  <ds:schemaRefs>
    <ds:schemaRef ds:uri="24f7ec1a-e54e-4066-a1c1-fd285f789478"/>
    <ds:schemaRef ds:uri="http://purl.org/dc/elements/1.1/"/>
    <ds:schemaRef ds:uri="http://schemas.microsoft.com/sharepoint/v3/fields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2006/documentManagement/types"/>
    <ds:schemaRef ds:uri="http://schemas.microsoft.com/office/infopath/2007/PartnerControls"/>
    <ds:schemaRef ds:uri="197db706-3e84-4efb-8d53-940928d764c2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F588C9D-A4DB-4FB1-9D82-4BF200D7B2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f7ec1a-e54e-4066-a1c1-fd285f789478"/>
    <ds:schemaRef ds:uri="http://schemas.microsoft.com/sharepoint/v3/fields"/>
    <ds:schemaRef ds:uri="197db706-3e84-4efb-8d53-940928d764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959</TotalTime>
  <Words>907</Words>
  <Application>Microsoft Office PowerPoint</Application>
  <PresentationFormat>Affichage à l'écran (4:3)</PresentationFormat>
  <Paragraphs>360</Paragraphs>
  <Slides>29</Slides>
  <Notes>5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  <vt:variant>
        <vt:lpstr>Diaporamas personnalisés</vt:lpstr>
      </vt:variant>
      <vt:variant>
        <vt:i4>1</vt:i4>
      </vt:variant>
    </vt:vector>
  </HeadingPairs>
  <TitlesOfParts>
    <vt:vector size="38" baseType="lpstr">
      <vt:lpstr>MS PGothic</vt:lpstr>
      <vt:lpstr>Arial</vt:lpstr>
      <vt:lpstr>Calibri</vt:lpstr>
      <vt:lpstr>Franklin Gothic Book</vt:lpstr>
      <vt:lpstr>ITC Franklin Gothic Book</vt:lpstr>
      <vt:lpstr>ITC Franklin Gothic Std Book</vt:lpstr>
      <vt:lpstr>Times New Roman</vt:lpstr>
      <vt:lpstr>Blank</vt:lpstr>
      <vt:lpstr>Proposition pour [titre de la proposition] pour CLIENT, Devis 1D</vt:lpstr>
      <vt:lpstr>Georges MARTIN Ingénieur, Docteur en Médecine, Gérant</vt:lpstr>
      <vt:lpstr>Frédérique ALBOUY-NAVARRO Docteur en Pharmacie, Consultante Senior</vt:lpstr>
      <vt:lpstr>Catherine MÉRAT Docteur en Pharmacie, Consultante Senior</vt:lpstr>
      <vt:lpstr>Cindy ARLAUD Consultant Senior</vt:lpstr>
      <vt:lpstr>Anne VIDAL Juriste, Consultante Senior</vt:lpstr>
      <vt:lpstr>Sunnikan Consulting</vt:lpstr>
      <vt:lpstr>Introduction</vt:lpstr>
      <vt:lpstr>Organisation</vt:lpstr>
      <vt:lpstr>Domaines d'expertise</vt:lpstr>
      <vt:lpstr>Produits de santé</vt:lpstr>
      <vt:lpstr>Typologie des Clients</vt:lpstr>
      <vt:lpstr>Conseil et prestations</vt:lpstr>
      <vt:lpstr>Prestation</vt:lpstr>
      <vt:lpstr>Besoins exprimés par CLIENT</vt:lpstr>
      <vt:lpstr>Proposition méthodologique</vt:lpstr>
      <vt:lpstr>Titre du chapitre</vt:lpstr>
      <vt:lpstr>Délais de réalisation et proposition financière</vt:lpstr>
      <vt:lpstr>Délais de réalisation de la mission</vt:lpstr>
      <vt:lpstr>Rémunération et règlement</vt:lpstr>
      <vt:lpstr>Rémunération et règlement</vt:lpstr>
      <vt:lpstr>Équipe-Projet Sunnikan</vt:lpstr>
      <vt:lpstr>Équipe-Projet Sunnikan</vt:lpstr>
      <vt:lpstr>Georges MARTIN Ingénieur, Docteur en Médecine, Gérant</vt:lpstr>
      <vt:lpstr>Frédérique ALBOUY-NAVARRO Docteur en Pharmacie, Consultante Senior</vt:lpstr>
      <vt:lpstr>Catherine MÉRAT Docteur en Pharmacie, Consultante Senior</vt:lpstr>
      <vt:lpstr>Cindy ARLAUD Consultant Senior</vt:lpstr>
      <vt:lpstr>Anne VIDAL Juriste, Consultante Senior</vt:lpstr>
      <vt:lpstr>Présentation PowerPoint</vt:lpstr>
      <vt:lpstr>Diaporama personnalisé 1</vt:lpstr>
    </vt:vector>
  </TitlesOfParts>
  <Company>Client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Devis M20YY_CCC</dc:title>
  <dc:creator>Sunnikan Consulting</dc:creator>
  <cp:lastModifiedBy>Soazic BARON</cp:lastModifiedBy>
  <cp:revision>132</cp:revision>
  <cp:lastPrinted>2015-01-27T15:16:06Z</cp:lastPrinted>
  <dcterms:created xsi:type="dcterms:W3CDTF">2013-04-09T13:07:13Z</dcterms:created>
  <dcterms:modified xsi:type="dcterms:W3CDTF">2015-09-02T08:39:12Z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0x010100BBF375CAD2E07847BC81B1C62050DB4700B266BA37DE7D604FAD7C5BABEACF70DB</vt:lpwstr>
  </property>
</Properties>
</file>