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</p:sldMasterIdLst>
  <p:notesMasterIdLst>
    <p:notesMasterId r:id="rId11"/>
  </p:notesMasterIdLst>
  <p:handoutMasterIdLst>
    <p:handoutMasterId r:id="rId12"/>
  </p:handoutMasterIdLst>
  <p:sldIdLst>
    <p:sldId id="256" r:id="rId5"/>
    <p:sldId id="285" r:id="rId6"/>
    <p:sldId id="305" r:id="rId7"/>
    <p:sldId id="306" r:id="rId8"/>
    <p:sldId id="303" r:id="rId9"/>
    <p:sldId id="304" r:id="rId10"/>
  </p:sldIdLst>
  <p:sldSz cx="9144000" cy="6858000" type="screen4x3"/>
  <p:notesSz cx="6807200" cy="9939338"/>
  <p:custShowLst>
    <p:custShow name="Diaporama personnalisé 1" id="0">
      <p:sldLst>
        <p:sld r:id="rId5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95" autoAdjust="0"/>
    <p:restoredTop sz="99467" autoAdjust="0"/>
  </p:normalViewPr>
  <p:slideViewPr>
    <p:cSldViewPr>
      <p:cViewPr varScale="1">
        <p:scale>
          <a:sx n="91" d="100"/>
          <a:sy n="91" d="100"/>
        </p:scale>
        <p:origin x="129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01731"/>
          </a:xfrm>
        </p:spPr>
        <p:txBody>
          <a:bodyPr/>
          <a:lstStyle/>
          <a:p>
            <a:r>
              <a:rPr lang="fr-FR" dirty="0"/>
              <a:t>Audit du XX et du XX Mois 2013</a:t>
            </a:r>
          </a:p>
          <a:p>
            <a:r>
              <a:rPr lang="fr-FR" dirty="0"/>
              <a:t>Frédérique ALBOUY-NAVARRO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92552"/>
          </a:xfrm>
        </p:spPr>
        <p:txBody>
          <a:bodyPr/>
          <a:lstStyle/>
          <a:p>
            <a:r>
              <a:rPr lang="fr-FR" dirty="0"/>
              <a:t>Audit de</a:t>
            </a:r>
            <a:br>
              <a:rPr lang="fr-FR" dirty="0"/>
            </a:br>
            <a:r>
              <a:rPr lang="fr-FR" dirty="0"/>
              <a:t>Présentation des résultats</a:t>
            </a:r>
            <a:endParaRPr lang="fr-FR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en-GB" dirty="0" err="1"/>
              <a:t>Présentation</a:t>
            </a:r>
            <a:r>
              <a:rPr lang="en-GB" dirty="0"/>
              <a:t> de </a:t>
            </a:r>
            <a:r>
              <a:rPr lang="en-GB" dirty="0" err="1"/>
              <a:t>l'étude</a:t>
            </a:r>
            <a:r>
              <a:rPr lang="en-GB" dirty="0"/>
              <a:t> et </a:t>
            </a:r>
            <a:r>
              <a:rPr lang="en-GB" dirty="0" err="1"/>
              <a:t>contexte</a:t>
            </a:r>
            <a:r>
              <a:rPr lang="en-GB" dirty="0"/>
              <a:t> de </a:t>
            </a:r>
            <a:r>
              <a:rPr lang="en-GB" dirty="0" err="1"/>
              <a:t>l'audit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698927"/>
          </a:xfrm>
        </p:spPr>
        <p:txBody>
          <a:bodyPr/>
          <a:lstStyle/>
          <a:p>
            <a:pPr>
              <a:defRPr/>
            </a:pPr>
            <a:r>
              <a:rPr lang="fr-FR" dirty="0"/>
              <a:t>LABO PHARMA est le Promoteur d'une étude</a:t>
            </a:r>
          </a:p>
          <a:p>
            <a:pPr>
              <a:defRPr/>
            </a:pPr>
            <a:endParaRPr lang="fr-FR" dirty="0"/>
          </a:p>
          <a:p>
            <a:pPr>
              <a:defRPr/>
            </a:pPr>
            <a:r>
              <a:rPr lang="fr-FR" dirty="0"/>
              <a:t>SUNNIKAN Consulting a été mandaté pour conduire un audit de </a:t>
            </a:r>
          </a:p>
          <a:p>
            <a:pPr>
              <a:defRPr/>
            </a:pPr>
            <a:r>
              <a:rPr lang="fr-FR" dirty="0"/>
              <a:t>par et à la demande de LABO PHARMA.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0346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Méthodologie d'audit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2640723"/>
          </a:xfrm>
        </p:spPr>
        <p:txBody>
          <a:bodyPr/>
          <a:lstStyle/>
          <a:p>
            <a:pPr>
              <a:defRPr/>
            </a:pPr>
            <a:r>
              <a:rPr lang="fr-FR" dirty="0"/>
              <a:t>Objectif de l'audit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dirty="0"/>
              <a:t>évaluer la gestion de l'étude</a:t>
            </a:r>
          </a:p>
          <a:p>
            <a:pPr>
              <a:defRPr/>
            </a:pPr>
            <a:r>
              <a:rPr lang="fr-FR" dirty="0"/>
              <a:t>Les standards applicables sont les suivants 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dirty="0"/>
              <a:t>Protocole (en date du    )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dirty="0"/>
              <a:t>Code de la Santé Publique dont la Loi dite « DMOS » et les Bonnes Pratiques de Pharmacovigilance, Avril 2005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fr-FR" dirty="0"/>
              <a:t>Loi dite « Informatique et Libertés »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82593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1834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92552"/>
          </a:xfrm>
        </p:spPr>
        <p:txBody>
          <a:bodyPr/>
          <a:lstStyle/>
          <a:p>
            <a:r>
              <a:rPr lang="fr-FR" dirty="0"/>
              <a:t>Les auditeurs remercient toutes les personnes impliquées dans cet audit.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1664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01731"/>
          </a:xfrm>
        </p:spPr>
        <p:txBody>
          <a:bodyPr/>
          <a:lstStyle/>
          <a:p>
            <a:r>
              <a:rPr lang="fr-FR" dirty="0"/>
              <a:t>Audit du XX et du XX Mois 2013</a:t>
            </a:r>
          </a:p>
          <a:p>
            <a:r>
              <a:rPr lang="fr-FR" dirty="0"/>
              <a:t>Frédérique ALBOUY-NAVARRO</a:t>
            </a:r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92552"/>
          </a:xfrm>
        </p:spPr>
        <p:txBody>
          <a:bodyPr/>
          <a:lstStyle/>
          <a:p>
            <a:r>
              <a:rPr lang="fr-FR" dirty="0"/>
              <a:t>Audit de</a:t>
            </a:r>
            <a:br>
              <a:rPr lang="fr-FR" dirty="0"/>
            </a:br>
            <a:r>
              <a:rPr lang="fr-FR" dirty="0"/>
              <a:t>Présentation des résultats</a:t>
            </a:r>
            <a:endParaRPr lang="fr-FR" i="1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fr-FR"/>
              <a:t>03 novembre 2016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2016 - Tous droits réservés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56250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Référence_x0020_Client xmlns="24f7ec1a-e54e-4066-a1c1-fd285f789478" xsi:nil="true"/>
    <Origine xmlns="24f7ec1a-e54e-4066-a1c1-fd285f789478">Sunnikan</Origine>
    <Commentaires_x0020_Sunnikan_x002f_Client xmlns="24f7ec1a-e54e-4066-a1c1-fd285f789478">&lt;div&gt;&lt;/div&gt;</Commentaires_x0020_Sunnikan_x002f_Client>
    <Statut xmlns="24f7ec1a-e54e-4066-a1c1-fd285f789478">Draft</Statut>
    <Référence_x0020_interne xmlns="24f7ec1a-e54e-4066-a1c1-fd285f789478" xsi:nil="true"/>
    <Type_x0020_doc_x0020_mission xmlns="24f7ec1a-e54e-4066-a1c1-fd285f789478">Autre</Type_x0020_doc_x0020_mission>
    <Jeu xmlns="24f7ec1a-e54e-4066-a1c1-fd285f78947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s Qualité" ma:contentTypeID="0x010100359DBD5EED98B74F8AED5F5D11B4B7DD001BE5240AAF598B4EB0E31EF9A431B89E" ma:contentTypeVersion="27" ma:contentTypeDescription="Regroupe tous les documents pour une mission de rédaction de documents qualité" ma:contentTypeScope="" ma:versionID="723716ae2c7f42487d516bf77d389a32">
  <xsd:schema xmlns:xsd="http://www.w3.org/2001/XMLSchema" xmlns:xs="http://www.w3.org/2001/XMLSchema" xmlns:p="http://schemas.microsoft.com/office/2006/metadata/properties" xmlns:ns1="24f7ec1a-e54e-4066-a1c1-fd285f789478" xmlns:ns3="http://schemas.microsoft.com/sharepoint/v3/fields" targetNamespace="http://schemas.microsoft.com/office/2006/metadata/properties" ma:root="true" ma:fieldsID="413d1452dcf6c497530520b20b118d18" ns1:_="" ns3:_="">
    <xsd:import namespace="24f7ec1a-e54e-4066-a1c1-fd285f789478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Jeu" minOccurs="0"/>
                <xsd:element ref="ns1:Type_x0020_doc_x0020_mission" minOccurs="0"/>
                <xsd:element ref="ns3:_Version" minOccurs="0"/>
                <xsd:element ref="ns1:Référence_x0020_Client" minOccurs="0"/>
                <xsd:element ref="ns1:Référence_x0020_interne" minOccurs="0"/>
                <xsd:element ref="ns1:Statut" minOccurs="0"/>
                <xsd:element ref="ns1:Origine" minOccurs="0"/>
                <xsd:element ref="ns1:Commentaires_x0020_Sunnikan_x002f_Cli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f7ec1a-e54e-4066-a1c1-fd285f789478" elementFormDefault="qualified">
    <xsd:import namespace="http://schemas.microsoft.com/office/2006/documentManagement/types"/>
    <xsd:import namespace="http://schemas.microsoft.com/office/infopath/2007/PartnerControls"/>
    <xsd:element name="Jeu" ma:index="0" nillable="true" ma:displayName="Entité" ma:internalName="Jeu" ma:readOnly="false">
      <xsd:simpleType>
        <xsd:restriction base="dms:Text">
          <xsd:maxLength value="250"/>
        </xsd:restriction>
      </xsd:simpleType>
    </xsd:element>
    <xsd:element name="Type_x0020_doc_x0020_mission" ma:index="1" nillable="true" ma:displayName="Type Doc" ma:format="Dropdown" ma:internalName="Type_x0020_doc_x0020_mission" ma:readOnly="false">
      <xsd:simpleType>
        <xsd:union memberTypes="dms:Text">
          <xsd:simpleType>
            <xsd:restriction base="dms:Choice">
              <xsd:enumeration value="SOP"/>
              <xsd:enumeration value="ANNEXE"/>
              <xsd:enumeration value="DDF"/>
              <xsd:enumeration value="INSTRUCTION"/>
              <xsd:enumeration value="MODE OP"/>
              <xsd:enumeration value="CHECK-LIST"/>
              <xsd:enumeration value="FORMULAIRE"/>
              <xsd:enumeration value="PLAN D'ACTION"/>
              <xsd:enumeration value="Autre"/>
            </xsd:restriction>
          </xsd:simpleType>
        </xsd:union>
      </xsd:simpleType>
    </xsd:element>
    <xsd:element name="Référence_x0020_Client" ma:index="5" nillable="true" ma:displayName="Référence Client" ma:hidden="true" ma:internalName="R_x00e9_f_x00e9_rence_x0020_Client" ma:readOnly="false">
      <xsd:simpleType>
        <xsd:restriction base="dms:Text"/>
      </xsd:simpleType>
    </xsd:element>
    <xsd:element name="Référence_x0020_interne" ma:index="6" nillable="true" ma:displayName="Référence Sunnikan" ma:internalName="R_x00e9_f_x00e9_rence_x0020_interne">
      <xsd:simpleType>
        <xsd:restriction base="dms:Text">
          <xsd:maxLength value="255"/>
        </xsd:restriction>
      </xsd:simpleType>
    </xsd:element>
    <xsd:element name="Statut" ma:index="7" nillable="true" ma:displayName="Statut" ma:default="Draft" ma:description="" ma:format="RadioButtons" ma:hidden="true" ma:internalName="Statut" ma:readOnly="false">
      <xsd:simpleType>
        <xsd:restriction base="dms:Choice">
          <xsd:enumeration value="Draft"/>
          <xsd:enumeration value="Commentaires Sunnikan"/>
          <xsd:enumeration value="Commentaires Client"/>
          <xsd:enumeration value="Validé Sunnikan"/>
          <xsd:enumeration value="Validé Client"/>
          <xsd:enumeration value="Validé Final"/>
        </xsd:restriction>
      </xsd:simpleType>
    </xsd:element>
    <xsd:element name="Origine" ma:index="8" nillable="true" ma:displayName="Provenance" ma:description="" ma:format="Dropdown" ma:internalName="Origine">
      <xsd:simpleType>
        <xsd:union memberTypes="dms:Text">
          <xsd:simpleType>
            <xsd:restriction base="dms:Choice">
              <xsd:enumeration value="Sunnikan"/>
              <xsd:enumeration value="Client"/>
              <xsd:enumeration value="Prestataire"/>
              <xsd:enumeration value="Autre"/>
            </xsd:restriction>
          </xsd:simpleType>
        </xsd:union>
      </xsd:simpleType>
    </xsd:element>
    <xsd:element name="Commentaires_x0020_Sunnikan_x002f_Client" ma:index="15" nillable="true" ma:displayName="Commentaires de document" ma:internalName="Commentaires_x0020_Sunnikan_x002F_Client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4" nillable="true" ma:displayName="Version Document" ma:hidden="true" ma:internalName="_Version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 ma:displayName="Commentaire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D9E20D1-3A1D-43F6-8450-9219A3E8DEA0}">
  <ds:schemaRefs>
    <ds:schemaRef ds:uri="http://purl.org/dc/elements/1.1/"/>
    <ds:schemaRef ds:uri="http://schemas.microsoft.com/office/2006/metadata/properties"/>
    <ds:schemaRef ds:uri="24f7ec1a-e54e-4066-a1c1-fd285f789478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sharepoint/v3/field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8D88F3A-8C5E-48AB-AEEE-B215578E64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f7ec1a-e54e-4066-a1c1-fd285f789478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E4D02F-97B7-4A52-A79F-A40D34348C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762</TotalTime>
  <Words>167</Words>
  <Application>Microsoft Office PowerPoint</Application>
  <PresentationFormat>Affichage à l'écran (4:3)</PresentationFormat>
  <Paragraphs>37</Paragraphs>
  <Slides>6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  <vt:variant>
        <vt:lpstr>Diaporamas personnalisés</vt:lpstr>
      </vt:variant>
      <vt:variant>
        <vt:i4>1</vt:i4>
      </vt:variant>
    </vt:vector>
  </HeadingPairs>
  <TitlesOfParts>
    <vt:vector size="11" baseType="lpstr">
      <vt:lpstr>Arial</vt:lpstr>
      <vt:lpstr>Calibri</vt:lpstr>
      <vt:lpstr>Franklin Gothic Book</vt:lpstr>
      <vt:lpstr>Blank</vt:lpstr>
      <vt:lpstr>Audit de Présentation des résultats</vt:lpstr>
      <vt:lpstr>Présentation de l'étude et contexte de l'audit</vt:lpstr>
      <vt:lpstr>Méthodologie d'audit</vt:lpstr>
      <vt:lpstr>Présentation PowerPoint</vt:lpstr>
      <vt:lpstr>Les auditeurs remercient toutes les personnes impliquées dans cet audit.</vt:lpstr>
      <vt:lpstr>Audit de Présentation des résultats</vt:lpstr>
      <vt:lpstr>Diaporama personnalisé 1</vt:lpstr>
    </vt:vector>
  </TitlesOfParts>
  <Company>Client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du système " recherche clinique " de Client</dc:title>
  <dc:creator>Sunnikan Consulting</dc:creator>
  <cp:lastModifiedBy>Soazic BARON</cp:lastModifiedBy>
  <cp:revision>108</cp:revision>
  <cp:lastPrinted>2012-03-12T14:48:51Z</cp:lastPrinted>
  <dcterms:created xsi:type="dcterms:W3CDTF">2013-04-09T13:07:13Z</dcterms:created>
  <dcterms:modified xsi:type="dcterms:W3CDTF">2016-10-27T13:33:30Z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0x010100359DBD5EED98B74F8AED5F5D11B4B7DD001BE5240AAF598B4EB0E31EF9A431B89E</vt:lpwstr>
  </property>
</Properties>
</file>