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07200" cy="99393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68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530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65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20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681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67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8504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64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425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125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9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E9A62-DFA9-4DDD-AC83-AA6CC2A361C4}" type="datetimeFigureOut">
              <a:rPr lang="fr-FR" smtClean="0"/>
              <a:t>21/09/2012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83A5B-3451-410B-91BE-640F67A59F3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564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3568" y="5085184"/>
            <a:ext cx="1728192" cy="86409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fr-FR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</a:t>
            </a:r>
            <a:endParaRPr lang="fr-FR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07904" y="5085184"/>
            <a:ext cx="1728192" cy="86409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</a:t>
            </a:r>
            <a:endParaRPr lang="fr-FR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0232" y="5085184"/>
            <a:ext cx="1728192" cy="86409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C</a:t>
            </a:r>
            <a:endParaRPr lang="fr-FR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19108"/>
              </p:ext>
            </p:extLst>
          </p:nvPr>
        </p:nvGraphicFramePr>
        <p:xfrm>
          <a:off x="395536" y="332656"/>
          <a:ext cx="8280920" cy="419323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80120"/>
                <a:gridCol w="2592288"/>
                <a:gridCol w="2538282"/>
                <a:gridCol w="2070230"/>
              </a:tblGrid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B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C</a:t>
                      </a:r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Éléments</a:t>
                      </a:r>
                      <a:br>
                        <a:rPr lang="fr-FR" sz="1100" dirty="0" smtClean="0"/>
                      </a:br>
                      <a:r>
                        <a:rPr lang="fr-FR" sz="1100" dirty="0" smtClean="0"/>
                        <a:t>entrants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Opérateur(s)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Contraintes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Savoirs</a:t>
                      </a:r>
                      <a:br>
                        <a:rPr lang="fr-FR" sz="1100" dirty="0" smtClean="0"/>
                      </a:br>
                      <a:r>
                        <a:rPr lang="fr-FR" sz="1100" dirty="0" smtClean="0"/>
                        <a:t>savoir-faire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Actions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Documentation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Éléments</a:t>
                      </a:r>
                      <a:br>
                        <a:rPr lang="fr-FR" sz="1100" dirty="0" smtClean="0"/>
                      </a:br>
                      <a:r>
                        <a:rPr lang="fr-FR" sz="1100" baseline="0" dirty="0" smtClean="0"/>
                        <a:t>sortants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Feed-back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Connecteur droit avec flèche 10"/>
          <p:cNvCxnSpPr>
            <a:stCxn id="5" idx="3"/>
            <a:endCxn id="7" idx="1"/>
          </p:cNvCxnSpPr>
          <p:nvPr/>
        </p:nvCxnSpPr>
        <p:spPr>
          <a:xfrm>
            <a:off x="2411760" y="5517232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3"/>
            <a:endCxn id="8" idx="1"/>
          </p:cNvCxnSpPr>
          <p:nvPr/>
        </p:nvCxnSpPr>
        <p:spPr>
          <a:xfrm>
            <a:off x="5436096" y="5517232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endCxn id="5" idx="1"/>
          </p:cNvCxnSpPr>
          <p:nvPr/>
        </p:nvCxnSpPr>
        <p:spPr>
          <a:xfrm>
            <a:off x="251520" y="551723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8" idx="3"/>
          </p:cNvCxnSpPr>
          <p:nvPr/>
        </p:nvCxnSpPr>
        <p:spPr>
          <a:xfrm>
            <a:off x="8388424" y="551723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095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3568" y="5085184"/>
            <a:ext cx="1728192" cy="86409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fr-FR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</a:t>
            </a:r>
            <a:endParaRPr lang="fr-FR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07904" y="5085184"/>
            <a:ext cx="1728192" cy="86409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</a:t>
            </a:r>
            <a:endParaRPr lang="fr-FR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0232" y="5085184"/>
            <a:ext cx="1728192" cy="86409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C</a:t>
            </a:r>
            <a:endParaRPr lang="fr-FR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704757"/>
              </p:ext>
            </p:extLst>
          </p:nvPr>
        </p:nvGraphicFramePr>
        <p:xfrm>
          <a:off x="395536" y="332656"/>
          <a:ext cx="8280920" cy="419323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80120"/>
                <a:gridCol w="2592288"/>
                <a:gridCol w="2538282"/>
                <a:gridCol w="2070230"/>
              </a:tblGrid>
              <a:tr h="216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A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B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C</a:t>
                      </a:r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/>
                        <a:t>Éléments</a:t>
                      </a:r>
                      <a:br>
                        <a:rPr lang="fr-FR" sz="1100" dirty="0" smtClean="0"/>
                      </a:br>
                      <a:r>
                        <a:rPr lang="fr-FR" sz="1100" dirty="0" smtClean="0"/>
                        <a:t>entrants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Opérateur(s)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Contraintes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Savoirs</a:t>
                      </a:r>
                      <a:br>
                        <a:rPr lang="fr-FR" sz="1100" dirty="0" smtClean="0"/>
                      </a:br>
                      <a:r>
                        <a:rPr lang="fr-FR" sz="1100" dirty="0" smtClean="0"/>
                        <a:t>savoir-faire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Actions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Documentation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Éléments</a:t>
                      </a:r>
                      <a:br>
                        <a:rPr lang="fr-FR" sz="1100" dirty="0" smtClean="0"/>
                      </a:br>
                      <a:r>
                        <a:rPr lang="fr-FR" sz="1100" baseline="0" dirty="0" smtClean="0"/>
                        <a:t>sortants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  <a:tr h="486054">
                <a:tc>
                  <a:txBody>
                    <a:bodyPr/>
                    <a:lstStyle/>
                    <a:p>
                      <a:pPr algn="l"/>
                      <a:r>
                        <a:rPr lang="fr-FR" sz="1100" dirty="0" smtClean="0"/>
                        <a:t>Feed-back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1" name="Connecteur droit avec flèche 10"/>
          <p:cNvCxnSpPr>
            <a:stCxn id="5" idx="3"/>
            <a:endCxn id="7" idx="1"/>
          </p:cNvCxnSpPr>
          <p:nvPr/>
        </p:nvCxnSpPr>
        <p:spPr>
          <a:xfrm>
            <a:off x="2411760" y="5517232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3"/>
            <a:endCxn id="8" idx="1"/>
          </p:cNvCxnSpPr>
          <p:nvPr/>
        </p:nvCxnSpPr>
        <p:spPr>
          <a:xfrm>
            <a:off x="5436096" y="5517232"/>
            <a:ext cx="12241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endCxn id="5" idx="1"/>
          </p:cNvCxnSpPr>
          <p:nvPr/>
        </p:nvCxnSpPr>
        <p:spPr>
          <a:xfrm>
            <a:off x="251520" y="5517232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8" idx="3"/>
          </p:cNvCxnSpPr>
          <p:nvPr/>
        </p:nvCxnSpPr>
        <p:spPr>
          <a:xfrm>
            <a:off x="8388424" y="5517232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2187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30</Words>
  <Application>Microsoft Office PowerPoint</Application>
  <PresentationFormat>Affichage à l'écran (4:3)</PresentationFormat>
  <Paragraphs>28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Company>Sunnikan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Georges MARTIN</dc:creator>
  <cp:lastModifiedBy>Georges MARTIN</cp:lastModifiedBy>
  <cp:revision>4</cp:revision>
  <cp:lastPrinted>2012-09-21T18:02:08Z</cp:lastPrinted>
  <dcterms:created xsi:type="dcterms:W3CDTF">2012-09-21T16:50:36Z</dcterms:created>
  <dcterms:modified xsi:type="dcterms:W3CDTF">2012-09-21T18:02:48Z</dcterms:modified>
</cp:coreProperties>
</file>