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4"/>
  </p:sldMasterIdLst>
  <p:notesMasterIdLst>
    <p:notesMasterId r:id="rId17"/>
  </p:notesMasterIdLst>
  <p:handoutMasterIdLst>
    <p:handoutMasterId r:id="rId18"/>
  </p:handoutMasterIdLst>
  <p:sldIdLst>
    <p:sldId id="2333" r:id="rId5"/>
    <p:sldId id="303" r:id="rId6"/>
    <p:sldId id="2335" r:id="rId7"/>
    <p:sldId id="2619" r:id="rId8"/>
    <p:sldId id="2625" r:id="rId9"/>
    <p:sldId id="2620" r:id="rId10"/>
    <p:sldId id="2617" r:id="rId11"/>
    <p:sldId id="2336" r:id="rId12"/>
    <p:sldId id="2612" r:id="rId13"/>
    <p:sldId id="2621" r:id="rId14"/>
    <p:sldId id="2618" r:id="rId15"/>
    <p:sldId id="2616" r:id="rId16"/>
  </p:sldIdLst>
  <p:sldSz cx="9144000" cy="6858000" type="screen4x3"/>
  <p:notesSz cx="6807200" cy="9939338"/>
  <p:custShowLst>
    <p:custShow name="Diaporama personnalisé 1" id="0">
      <p:sldLst/>
    </p:custShow>
  </p:custShowLst>
  <p:custDataLst>
    <p:tags r:id="rId19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re" id="{8834EFD6-EF6C-4B6E-AC31-BACFA793E983}">
          <p14:sldIdLst>
            <p14:sldId id="2333"/>
          </p14:sldIdLst>
        </p14:section>
        <p14:section name="01 - Contexte" id="{15042433-4142-4037-85AC-EBF16161E57E}">
          <p14:sldIdLst>
            <p14:sldId id="303"/>
            <p14:sldId id="2335"/>
            <p14:sldId id="2619"/>
            <p14:sldId id="2625"/>
            <p14:sldId id="2620"/>
          </p14:sldIdLst>
        </p14:section>
        <p14:section name="02- Audit conclusions" id="{E94131D1-A2A3-4D9D-B333-4865C8553AE9}">
          <p14:sldIdLst>
            <p14:sldId id="2617"/>
            <p14:sldId id="2336"/>
            <p14:sldId id="2612"/>
            <p14:sldId id="2621"/>
          </p14:sldIdLst>
        </p14:section>
        <p14:section name="03 - Next steps" id="{F8DB2629-97C2-4641-8EC4-73C85FFC2FFA}">
          <p14:sldIdLst>
            <p14:sldId id="2618"/>
            <p14:sldId id="26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A457838-4C73-0A1D-2F6B-669A25DA1328}" name="Philippe FARFOUR" initials="PF" userId="Philippe FARFOUR" providerId="None"/>
  <p188:author id="{82BE4283-93AC-B707-861A-093F183B9CA4}" name="Clémence GUILLOT" initials="CG" userId="Clémence GUILLOT" providerId="None"/>
  <p188:author id="{F01936F8-32DD-D123-65A5-D50C19EFF813}" name="Jeanne RENARD" initials="JR" userId="Jeanne RENARD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andine QUACH" initials="AQ" lastIdx="1" clrIdx="0">
    <p:extLst>
      <p:ext uri="{19B8F6BF-5375-455C-9EA6-DF929625EA0E}">
        <p15:presenceInfo xmlns:p15="http://schemas.microsoft.com/office/powerpoint/2012/main" userId="Amandine QUAC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B89C6"/>
    <a:srgbClr val="D9E5F3"/>
    <a:srgbClr val="BDD1E9"/>
    <a:srgbClr val="ABC4E3"/>
    <a:srgbClr val="EAEAEA"/>
    <a:srgbClr val="BFBFBF"/>
    <a:srgbClr val="1C8DCC"/>
    <a:srgbClr val="284B7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F8B416-97D8-4BC3-A2D5-202786F68740}" v="1" dt="2025-12-15T10:41:03.0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0920" autoAdjust="0"/>
  </p:normalViewPr>
  <p:slideViewPr>
    <p:cSldViewPr snapToGrid="0">
      <p:cViewPr varScale="1">
        <p:scale>
          <a:sx n="97" d="100"/>
          <a:sy n="97" d="100"/>
        </p:scale>
        <p:origin x="2130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4020" y="66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ARCEREUIL" userId="0dfe1571-c1e3-4d16-9c53-2feb2369c44f" providerId="ADAL" clId="{DCA40933-08FA-4997-88D3-CEB8AA36CE7A}"/>
    <pc:docChg chg="undo custSel addSld delSld modSld modSection">
      <pc:chgData name="David MARCEREUIL" userId="0dfe1571-c1e3-4d16-9c53-2feb2369c44f" providerId="ADAL" clId="{DCA40933-08FA-4997-88D3-CEB8AA36CE7A}" dt="2025-12-15T11:00:05.422" v="950" actId="20577"/>
      <pc:docMkLst>
        <pc:docMk/>
      </pc:docMkLst>
      <pc:sldChg chg="modSp mod">
        <pc:chgData name="David MARCEREUIL" userId="0dfe1571-c1e3-4d16-9c53-2feb2369c44f" providerId="ADAL" clId="{DCA40933-08FA-4997-88D3-CEB8AA36CE7A}" dt="2025-12-15T10:40:32.062" v="71" actId="207"/>
        <pc:sldMkLst>
          <pc:docMk/>
          <pc:sldMk cId="889665376" sldId="2333"/>
        </pc:sldMkLst>
        <pc:spChg chg="mod">
          <ac:chgData name="David MARCEREUIL" userId="0dfe1571-c1e3-4d16-9c53-2feb2369c44f" providerId="ADAL" clId="{DCA40933-08FA-4997-88D3-CEB8AA36CE7A}" dt="2025-12-15T10:39:44.240" v="34" actId="207"/>
          <ac:spMkLst>
            <pc:docMk/>
            <pc:sldMk cId="889665376" sldId="2333"/>
            <ac:spMk id="2" creationId="{F3D8C5E6-9B61-5B00-38C6-9B0072E29D51}"/>
          </ac:spMkLst>
        </pc:spChg>
        <pc:spChg chg="mod">
          <ac:chgData name="David MARCEREUIL" userId="0dfe1571-c1e3-4d16-9c53-2feb2369c44f" providerId="ADAL" clId="{DCA40933-08FA-4997-88D3-CEB8AA36CE7A}" dt="2025-12-15T10:39:47.904" v="35" actId="207"/>
          <ac:spMkLst>
            <pc:docMk/>
            <pc:sldMk cId="889665376" sldId="2333"/>
            <ac:spMk id="3" creationId="{1F63D9A8-DEB9-E062-C541-1BBDD0EA8648}"/>
          </ac:spMkLst>
        </pc:spChg>
        <pc:spChg chg="mod">
          <ac:chgData name="David MARCEREUIL" userId="0dfe1571-c1e3-4d16-9c53-2feb2369c44f" providerId="ADAL" clId="{DCA40933-08FA-4997-88D3-CEB8AA36CE7A}" dt="2025-12-15T10:40:01.952" v="57" actId="207"/>
          <ac:spMkLst>
            <pc:docMk/>
            <pc:sldMk cId="889665376" sldId="2333"/>
            <ac:spMk id="4" creationId="{32677318-3EA5-D3EB-97DC-0C61528F6A1F}"/>
          </ac:spMkLst>
        </pc:spChg>
        <pc:spChg chg="mod">
          <ac:chgData name="David MARCEREUIL" userId="0dfe1571-c1e3-4d16-9c53-2feb2369c44f" providerId="ADAL" clId="{DCA40933-08FA-4997-88D3-CEB8AA36CE7A}" dt="2025-12-15T10:40:04.537" v="58" actId="207"/>
          <ac:spMkLst>
            <pc:docMk/>
            <pc:sldMk cId="889665376" sldId="2333"/>
            <ac:spMk id="5" creationId="{15B3B8AD-7632-7FB0-5CFD-90C269451A74}"/>
          </ac:spMkLst>
        </pc:spChg>
        <pc:spChg chg="mod">
          <ac:chgData name="David MARCEREUIL" userId="0dfe1571-c1e3-4d16-9c53-2feb2369c44f" providerId="ADAL" clId="{DCA40933-08FA-4997-88D3-CEB8AA36CE7A}" dt="2025-12-15T10:40:32.062" v="71" actId="207"/>
          <ac:spMkLst>
            <pc:docMk/>
            <pc:sldMk cId="889665376" sldId="2333"/>
            <ac:spMk id="6" creationId="{D6791F09-0C88-FBBE-B5DC-232986566BCC}"/>
          </ac:spMkLst>
        </pc:spChg>
      </pc:sldChg>
      <pc:sldChg chg="modSp mod">
        <pc:chgData name="David MARCEREUIL" userId="0dfe1571-c1e3-4d16-9c53-2feb2369c44f" providerId="ADAL" clId="{DCA40933-08FA-4997-88D3-CEB8AA36CE7A}" dt="2025-12-15T10:48:49.827" v="282" actId="207"/>
        <pc:sldMkLst>
          <pc:docMk/>
          <pc:sldMk cId="3244526279" sldId="2335"/>
        </pc:sldMkLst>
        <pc:spChg chg="mod">
          <ac:chgData name="David MARCEREUIL" userId="0dfe1571-c1e3-4d16-9c53-2feb2369c44f" providerId="ADAL" clId="{DCA40933-08FA-4997-88D3-CEB8AA36CE7A}" dt="2025-12-15T10:48:49.827" v="282" actId="207"/>
          <ac:spMkLst>
            <pc:docMk/>
            <pc:sldMk cId="3244526279" sldId="2335"/>
            <ac:spMk id="11" creationId="{6662D6AC-C2A5-4364-9F15-527F7077008F}"/>
          </ac:spMkLst>
        </pc:spChg>
      </pc:sldChg>
      <pc:sldChg chg="modSp mod">
        <pc:chgData name="David MARCEREUIL" userId="0dfe1571-c1e3-4d16-9c53-2feb2369c44f" providerId="ADAL" clId="{DCA40933-08FA-4997-88D3-CEB8AA36CE7A}" dt="2025-12-15T10:47:08.042" v="192" actId="6549"/>
        <pc:sldMkLst>
          <pc:docMk/>
          <pc:sldMk cId="2334981388" sldId="2336"/>
        </pc:sldMkLst>
        <pc:spChg chg="mod">
          <ac:chgData name="David MARCEREUIL" userId="0dfe1571-c1e3-4d16-9c53-2feb2369c44f" providerId="ADAL" clId="{DCA40933-08FA-4997-88D3-CEB8AA36CE7A}" dt="2025-12-15T10:47:08.042" v="192" actId="6549"/>
          <ac:spMkLst>
            <pc:docMk/>
            <pc:sldMk cId="2334981388" sldId="2336"/>
            <ac:spMk id="11" creationId="{9A5272D6-70CC-D749-3D16-2DB68A4AB64B}"/>
          </ac:spMkLst>
        </pc:spChg>
      </pc:sldChg>
      <pc:sldChg chg="modSp mod">
        <pc:chgData name="David MARCEREUIL" userId="0dfe1571-c1e3-4d16-9c53-2feb2369c44f" providerId="ADAL" clId="{DCA40933-08FA-4997-88D3-CEB8AA36CE7A}" dt="2025-12-15T10:53:19.057" v="310" actId="207"/>
        <pc:sldMkLst>
          <pc:docMk/>
          <pc:sldMk cId="114149223" sldId="2612"/>
        </pc:sldMkLst>
        <pc:spChg chg="mod">
          <ac:chgData name="David MARCEREUIL" userId="0dfe1571-c1e3-4d16-9c53-2feb2369c44f" providerId="ADAL" clId="{DCA40933-08FA-4997-88D3-CEB8AA36CE7A}" dt="2025-12-15T10:53:19.057" v="310" actId="207"/>
          <ac:spMkLst>
            <pc:docMk/>
            <pc:sldMk cId="114149223" sldId="2612"/>
            <ac:spMk id="6" creationId="{1D9E4472-919A-DEA1-EEDC-72B8D52F94C1}"/>
          </ac:spMkLst>
        </pc:spChg>
      </pc:sldChg>
      <pc:sldChg chg="del">
        <pc:chgData name="David MARCEREUIL" userId="0dfe1571-c1e3-4d16-9c53-2feb2369c44f" providerId="ADAL" clId="{DCA40933-08FA-4997-88D3-CEB8AA36CE7A}" dt="2025-12-15T10:57:50.148" v="750" actId="47"/>
        <pc:sldMkLst>
          <pc:docMk/>
          <pc:sldMk cId="1816872130" sldId="2613"/>
        </pc:sldMkLst>
      </pc:sldChg>
      <pc:sldChg chg="modSp mod modNotesTx">
        <pc:chgData name="David MARCEREUIL" userId="0dfe1571-c1e3-4d16-9c53-2feb2369c44f" providerId="ADAL" clId="{DCA40933-08FA-4997-88D3-CEB8AA36CE7A}" dt="2025-12-15T11:00:05.422" v="950" actId="20577"/>
        <pc:sldMkLst>
          <pc:docMk/>
          <pc:sldMk cId="2037876652" sldId="2616"/>
        </pc:sldMkLst>
        <pc:spChg chg="mod">
          <ac:chgData name="David MARCEREUIL" userId="0dfe1571-c1e3-4d16-9c53-2feb2369c44f" providerId="ADAL" clId="{DCA40933-08FA-4997-88D3-CEB8AA36CE7A}" dt="2025-12-15T11:00:01.062" v="940" actId="27636"/>
          <ac:spMkLst>
            <pc:docMk/>
            <pc:sldMk cId="2037876652" sldId="2616"/>
            <ac:spMk id="4" creationId="{6FC90589-CBDE-0A96-D014-5FF0C69B1BB2}"/>
          </ac:spMkLst>
        </pc:spChg>
        <pc:spChg chg="mod">
          <ac:chgData name="David MARCEREUIL" userId="0dfe1571-c1e3-4d16-9c53-2feb2369c44f" providerId="ADAL" clId="{DCA40933-08FA-4997-88D3-CEB8AA36CE7A}" dt="2025-12-15T10:59:39.432" v="935" actId="20577"/>
          <ac:spMkLst>
            <pc:docMk/>
            <pc:sldMk cId="2037876652" sldId="2616"/>
            <ac:spMk id="6" creationId="{408FF566-A9B4-9EDD-E6BF-FDD61A221E6B}"/>
          </ac:spMkLst>
        </pc:spChg>
        <pc:spChg chg="mod">
          <ac:chgData name="David MARCEREUIL" userId="0dfe1571-c1e3-4d16-9c53-2feb2369c44f" providerId="ADAL" clId="{DCA40933-08FA-4997-88D3-CEB8AA36CE7A}" dt="2025-12-15T11:00:05.422" v="950" actId="20577"/>
          <ac:spMkLst>
            <pc:docMk/>
            <pc:sldMk cId="2037876652" sldId="2616"/>
            <ac:spMk id="7" creationId="{F091282E-1072-CD31-CB8D-56E1672A8855}"/>
          </ac:spMkLst>
        </pc:spChg>
      </pc:sldChg>
      <pc:sldChg chg="modSp mod">
        <pc:chgData name="David MARCEREUIL" userId="0dfe1571-c1e3-4d16-9c53-2feb2369c44f" providerId="ADAL" clId="{DCA40933-08FA-4997-88D3-CEB8AA36CE7A}" dt="2025-12-15T10:43:58.674" v="146" actId="207"/>
        <pc:sldMkLst>
          <pc:docMk/>
          <pc:sldMk cId="1905715097" sldId="2619"/>
        </pc:sldMkLst>
        <pc:spChg chg="mod">
          <ac:chgData name="David MARCEREUIL" userId="0dfe1571-c1e3-4d16-9c53-2feb2369c44f" providerId="ADAL" clId="{DCA40933-08FA-4997-88D3-CEB8AA36CE7A}" dt="2025-12-15T10:43:58.674" v="146" actId="207"/>
          <ac:spMkLst>
            <pc:docMk/>
            <pc:sldMk cId="1905715097" sldId="2619"/>
            <ac:spMk id="11" creationId="{6662D6AC-C2A5-4364-9F15-527F7077008F}"/>
          </ac:spMkLst>
        </pc:spChg>
      </pc:sldChg>
      <pc:sldChg chg="modSp mod">
        <pc:chgData name="David MARCEREUIL" userId="0dfe1571-c1e3-4d16-9c53-2feb2369c44f" providerId="ADAL" clId="{DCA40933-08FA-4997-88D3-CEB8AA36CE7A}" dt="2025-12-15T10:49:13.368" v="299" actId="207"/>
        <pc:sldMkLst>
          <pc:docMk/>
          <pc:sldMk cId="4196709464" sldId="2620"/>
        </pc:sldMkLst>
        <pc:spChg chg="mod">
          <ac:chgData name="David MARCEREUIL" userId="0dfe1571-c1e3-4d16-9c53-2feb2369c44f" providerId="ADAL" clId="{DCA40933-08FA-4997-88D3-CEB8AA36CE7A}" dt="2025-12-15T10:49:13.368" v="299" actId="207"/>
          <ac:spMkLst>
            <pc:docMk/>
            <pc:sldMk cId="4196709464" sldId="2620"/>
            <ac:spMk id="11" creationId="{82227E97-B112-CD48-E33C-43E7C0612301}"/>
          </ac:spMkLst>
        </pc:spChg>
      </pc:sldChg>
      <pc:sldChg chg="modSp mod modNotesTx">
        <pc:chgData name="David MARCEREUIL" userId="0dfe1571-c1e3-4d16-9c53-2feb2369c44f" providerId="ADAL" clId="{DCA40933-08FA-4997-88D3-CEB8AA36CE7A}" dt="2025-12-15T10:57:27.288" v="747" actId="6549"/>
        <pc:sldMkLst>
          <pc:docMk/>
          <pc:sldMk cId="3684501415" sldId="2621"/>
        </pc:sldMkLst>
        <pc:spChg chg="mod">
          <ac:chgData name="David MARCEREUIL" userId="0dfe1571-c1e3-4d16-9c53-2feb2369c44f" providerId="ADAL" clId="{DCA40933-08FA-4997-88D3-CEB8AA36CE7A}" dt="2025-12-15T10:53:57.741" v="330" actId="20577"/>
          <ac:spMkLst>
            <pc:docMk/>
            <pc:sldMk cId="3684501415" sldId="2621"/>
            <ac:spMk id="5" creationId="{C2BD2DA4-215F-64B1-CA8A-EDB21B2D4871}"/>
          </ac:spMkLst>
        </pc:spChg>
        <pc:spChg chg="mod">
          <ac:chgData name="David MARCEREUIL" userId="0dfe1571-c1e3-4d16-9c53-2feb2369c44f" providerId="ADAL" clId="{DCA40933-08FA-4997-88D3-CEB8AA36CE7A}" dt="2025-12-15T10:57:22.643" v="746" actId="20577"/>
          <ac:spMkLst>
            <pc:docMk/>
            <pc:sldMk cId="3684501415" sldId="2621"/>
            <ac:spMk id="6" creationId="{1D9E4472-919A-DEA1-EEDC-72B8D52F94C1}"/>
          </ac:spMkLst>
        </pc:spChg>
      </pc:sldChg>
      <pc:sldChg chg="del">
        <pc:chgData name="David MARCEREUIL" userId="0dfe1571-c1e3-4d16-9c53-2feb2369c44f" providerId="ADAL" clId="{DCA40933-08FA-4997-88D3-CEB8AA36CE7A}" dt="2025-12-15T10:57:36.022" v="748" actId="47"/>
        <pc:sldMkLst>
          <pc:docMk/>
          <pc:sldMk cId="2368650807" sldId="2622"/>
        </pc:sldMkLst>
      </pc:sldChg>
      <pc:sldChg chg="del">
        <pc:chgData name="David MARCEREUIL" userId="0dfe1571-c1e3-4d16-9c53-2feb2369c44f" providerId="ADAL" clId="{DCA40933-08FA-4997-88D3-CEB8AA36CE7A}" dt="2025-12-15T10:57:47.726" v="749" actId="47"/>
        <pc:sldMkLst>
          <pc:docMk/>
          <pc:sldMk cId="3516090928" sldId="2623"/>
        </pc:sldMkLst>
      </pc:sldChg>
      <pc:sldChg chg="del">
        <pc:chgData name="David MARCEREUIL" userId="0dfe1571-c1e3-4d16-9c53-2feb2369c44f" providerId="ADAL" clId="{DCA40933-08FA-4997-88D3-CEB8AA36CE7A}" dt="2025-12-15T10:57:53.534" v="751" actId="47"/>
        <pc:sldMkLst>
          <pc:docMk/>
          <pc:sldMk cId="1014106814" sldId="2624"/>
        </pc:sldMkLst>
      </pc:sldChg>
      <pc:sldChg chg="modSp add mod">
        <pc:chgData name="David MARCEREUIL" userId="0dfe1571-c1e3-4d16-9c53-2feb2369c44f" providerId="ADAL" clId="{DCA40933-08FA-4997-88D3-CEB8AA36CE7A}" dt="2025-12-15T10:48:13.881" v="229" actId="6549"/>
        <pc:sldMkLst>
          <pc:docMk/>
          <pc:sldMk cId="2185791008" sldId="2625"/>
        </pc:sldMkLst>
        <pc:spChg chg="mod">
          <ac:chgData name="David MARCEREUIL" userId="0dfe1571-c1e3-4d16-9c53-2feb2369c44f" providerId="ADAL" clId="{DCA40933-08FA-4997-88D3-CEB8AA36CE7A}" dt="2025-12-15T10:47:56.765" v="202" actId="20577"/>
          <ac:spMkLst>
            <pc:docMk/>
            <pc:sldMk cId="2185791008" sldId="2625"/>
            <ac:spMk id="3" creationId="{D60C3925-F88D-B59C-E27D-3BFA46EF4291}"/>
          </ac:spMkLst>
        </pc:spChg>
        <pc:spChg chg="mod">
          <ac:chgData name="David MARCEREUIL" userId="0dfe1571-c1e3-4d16-9c53-2feb2369c44f" providerId="ADAL" clId="{DCA40933-08FA-4997-88D3-CEB8AA36CE7A}" dt="2025-12-15T10:48:13.881" v="229" actId="6549"/>
          <ac:spMkLst>
            <pc:docMk/>
            <pc:sldMk cId="2185791008" sldId="2625"/>
            <ac:spMk id="11" creationId="{2E8A49B1-6EE8-1C1B-32F2-1E88FA0CD16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27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7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271463"/>
            <a:ext cx="5741988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4721225"/>
            <a:ext cx="6291262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Signet vers programme dispo en cliquant sur le calendrier en mode présentation + </a:t>
            </a:r>
            <a:r>
              <a:rPr lang="fr-FR" err="1"/>
              <a:t>pdf</a:t>
            </a:r>
            <a:r>
              <a:rPr lang="fr-FR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2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03649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3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957983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4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147926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E38BC-002A-1D6D-CADC-8797CE75F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D5369D6-A5AA-7F8E-D0C7-350CBCE1E3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6192001-4677-A882-8841-F1554C8CC6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B803A1-562D-A911-CA42-3006A7A1B9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5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1757017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6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6263271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300"/>
              </a:spcBef>
            </a:pPr>
            <a:endParaRPr lang="fr-F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9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265530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spcBef>
                <a:spcPts val="300"/>
              </a:spcBef>
            </a:pPr>
            <a:endParaRPr lang="fr-F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10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624497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12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556501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image" Target="../media/image11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3.svg"/><Relationship Id="rId7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11" Type="http://schemas.openxmlformats.org/officeDocument/2006/relationships/image" Target="../media/image8.png"/><Relationship Id="rId5" Type="http://schemas.openxmlformats.org/officeDocument/2006/relationships/image" Target="../media/image10.png"/><Relationship Id="rId10" Type="http://schemas.openxmlformats.org/officeDocument/2006/relationships/image" Target="../media/image17.svg"/><Relationship Id="rId4" Type="http://schemas.openxmlformats.org/officeDocument/2006/relationships/image" Target="../media/image9.png"/><Relationship Id="rId9" Type="http://schemas.openxmlformats.org/officeDocument/2006/relationships/image" Target="../media/image1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.png"/><Relationship Id="rId11" Type="http://schemas.openxmlformats.org/officeDocument/2006/relationships/image" Target="../media/image8.png"/><Relationship Id="rId5" Type="http://schemas.openxmlformats.org/officeDocument/2006/relationships/image" Target="../media/image24.svg"/><Relationship Id="rId10" Type="http://schemas.openxmlformats.org/officeDocument/2006/relationships/image" Target="../media/image29.sv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5.sv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8.png"/><Relationship Id="rId9" Type="http://schemas.openxmlformats.org/officeDocument/2006/relationships/image" Target="../media/image37.sv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svg"/><Relationship Id="rId7" Type="http://schemas.openxmlformats.org/officeDocument/2006/relationships/image" Target="../media/image27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svg"/><Relationship Id="rId11" Type="http://schemas.openxmlformats.org/officeDocument/2006/relationships/image" Target="../media/image37.svg"/><Relationship Id="rId5" Type="http://schemas.openxmlformats.org/officeDocument/2006/relationships/image" Target="../media/image25.png"/><Relationship Id="rId10" Type="http://schemas.openxmlformats.org/officeDocument/2006/relationships/image" Target="../media/image36.png"/><Relationship Id="rId4" Type="http://schemas.openxmlformats.org/officeDocument/2006/relationships/image" Target="../media/image8.png"/><Relationship Id="rId9" Type="http://schemas.openxmlformats.org/officeDocument/2006/relationships/image" Target="../media/image3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33.sv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13" Type="http://schemas.openxmlformats.org/officeDocument/2006/relationships/image" Target="../media/image57.png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12" Type="http://schemas.openxmlformats.org/officeDocument/2006/relationships/image" Target="../media/image56.svg"/><Relationship Id="rId2" Type="http://schemas.openxmlformats.org/officeDocument/2006/relationships/hyperlink" Target="https://fr.linkedin.com/company/sunnikan-consulting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sunnikan.net/" TargetMode="External"/><Relationship Id="rId11" Type="http://schemas.openxmlformats.org/officeDocument/2006/relationships/image" Target="../media/image55.png"/><Relationship Id="rId5" Type="http://schemas.openxmlformats.org/officeDocument/2006/relationships/image" Target="../media/image52.svg"/><Relationship Id="rId10" Type="http://schemas.openxmlformats.org/officeDocument/2006/relationships/hyperlink" Target="https://www.sunnikan.net/fr/" TargetMode="External"/><Relationship Id="rId4" Type="http://schemas.openxmlformats.org/officeDocument/2006/relationships/image" Target="../media/image51.png"/><Relationship Id="rId9" Type="http://schemas.openxmlformats.org/officeDocument/2006/relationships/hyperlink" Target="https://www.sunnikan.net/fr/contact/" TargetMode="External"/><Relationship Id="rId1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1.png"/><Relationship Id="rId7" Type="http://schemas.openxmlformats.org/officeDocument/2006/relationships/image" Target="../media/image6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hyperlink" Target="https://lms.sunnikan.com/" TargetMode="External"/><Relationship Id="rId9" Type="http://schemas.openxmlformats.org/officeDocument/2006/relationships/image" Target="../media/image6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_Page_Presentation_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FAC4829D-F558-C02D-2F6A-32001CE9DC67}"/>
              </a:ext>
            </a:extLst>
          </p:cNvPr>
          <p:cNvSpPr/>
          <p:nvPr userDrawn="1"/>
        </p:nvSpPr>
        <p:spPr>
          <a:xfrm rot="10800000">
            <a:off x="1963184" y="-13032"/>
            <a:ext cx="7189694" cy="1664842"/>
          </a:xfrm>
          <a:prstGeom prst="triangle">
            <a:avLst>
              <a:gd name="adj" fmla="val 0"/>
            </a:avLst>
          </a:prstGeom>
          <a:solidFill>
            <a:srgbClr val="3461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1" name="Triangle isocèle 10">
            <a:extLst>
              <a:ext uri="{FF2B5EF4-FFF2-40B4-BE49-F238E27FC236}">
                <a16:creationId xmlns:a16="http://schemas.microsoft.com/office/drawing/2014/main" id="{052BC2FC-C3B1-545B-5E9C-8A9562CF63AB}"/>
              </a:ext>
            </a:extLst>
          </p:cNvPr>
          <p:cNvSpPr/>
          <p:nvPr userDrawn="1"/>
        </p:nvSpPr>
        <p:spPr>
          <a:xfrm rot="16200000">
            <a:off x="4052774" y="1770974"/>
            <a:ext cx="5539431" cy="4660776"/>
          </a:xfrm>
          <a:prstGeom prst="triangle">
            <a:avLst>
              <a:gd name="adj" fmla="val 0"/>
            </a:avLst>
          </a:prstGeom>
          <a:solidFill>
            <a:srgbClr val="1D8C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13" name="Triangle isocèle 12">
            <a:extLst>
              <a:ext uri="{FF2B5EF4-FFF2-40B4-BE49-F238E27FC236}">
                <a16:creationId xmlns:a16="http://schemas.microsoft.com/office/drawing/2014/main" id="{1D361E71-E5F5-E572-DC1B-89684936F9E0}"/>
              </a:ext>
            </a:extLst>
          </p:cNvPr>
          <p:cNvSpPr>
            <a:spLocks noChangeAspect="1"/>
          </p:cNvSpPr>
          <p:nvPr userDrawn="1"/>
        </p:nvSpPr>
        <p:spPr>
          <a:xfrm>
            <a:off x="-4202" y="5631853"/>
            <a:ext cx="5253703" cy="1239226"/>
          </a:xfrm>
          <a:prstGeom prst="triangle">
            <a:avLst>
              <a:gd name="adj" fmla="val 0"/>
            </a:avLst>
          </a:prstGeom>
          <a:solidFill>
            <a:srgbClr val="C2D5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013C4E1A-26AD-9C03-E5A0-665E722475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539" y="1882156"/>
            <a:ext cx="6993725" cy="806255"/>
          </a:xfrm>
          <a:prstGeom prst="rect">
            <a:avLst/>
          </a:prstGeom>
        </p:spPr>
        <p:txBody>
          <a:bodyPr anchor="b" anchorCtr="0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lang="fr-FR" sz="2700" b="1" kern="120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8D90FBC-5EE5-8EB5-1098-5AAAF7635D2B}"/>
              </a:ext>
            </a:extLst>
          </p:cNvPr>
          <p:cNvCxnSpPr>
            <a:cxnSpLocks/>
          </p:cNvCxnSpPr>
          <p:nvPr/>
        </p:nvCxnSpPr>
        <p:spPr>
          <a:xfrm>
            <a:off x="534539" y="3657476"/>
            <a:ext cx="1755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0">
            <a:extLst>
              <a:ext uri="{FF2B5EF4-FFF2-40B4-BE49-F238E27FC236}">
                <a16:creationId xmlns:a16="http://schemas.microsoft.com/office/drawing/2014/main" id="{02A656B5-B28E-7F52-6568-D21C35BCEDAC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34539" y="2779148"/>
            <a:ext cx="5253702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800" b="1" kern="1200" noProof="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MODIFIEZ LE STYLE DU SOUS-TITRE</a:t>
            </a:r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D043CD48-E228-F582-B10A-361EBBDE77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4539" y="3878944"/>
            <a:ext cx="3451535" cy="360000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fr-FR" sz="1600" b="1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Nom Formateur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D97E9108-4E84-B48A-EB6E-3083BEE033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4538" y="4269080"/>
            <a:ext cx="3451535" cy="360000"/>
          </a:xfrm>
          <a:prstGeom prst="rect">
            <a:avLst/>
          </a:prstGeom>
        </p:spPr>
        <p:txBody>
          <a:bodyPr/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None/>
              <a:defRPr lang="fr-FR" sz="1500" kern="1200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/>
              <a:t>Fonction formateur</a:t>
            </a:r>
          </a:p>
        </p:txBody>
      </p:sp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9C7A8CC2-63A9-2C30-0003-12A2F2A81CA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4539" y="4660306"/>
            <a:ext cx="3451534" cy="36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500" kern="12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marL="0" lvl="0" indent="0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SzPct val="100000"/>
              <a:buFont typeface="Arial" panose="020B0604020202020204" pitchFamily="34" charset="0"/>
              <a:buNone/>
            </a:pPr>
            <a:r>
              <a:rPr lang="fr-FR"/>
              <a:t>Date de la formation</a:t>
            </a:r>
          </a:p>
        </p:txBody>
      </p:sp>
      <p:pic>
        <p:nvPicPr>
          <p:cNvPr id="27" name="Image 26" descr="Une image contenant Police, Graphique, logo, graphisme&#10;&#10;Description générée automatiquement">
            <a:extLst>
              <a:ext uri="{FF2B5EF4-FFF2-40B4-BE49-F238E27FC236}">
                <a16:creationId xmlns:a16="http://schemas.microsoft.com/office/drawing/2014/main" id="{9B0587DB-A655-D7CB-74CF-8057F41EC4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532" y="206611"/>
            <a:ext cx="1392195" cy="31640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6B035F-2610-27C4-BF68-4798415ABB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758" y="2918756"/>
            <a:ext cx="3585969" cy="38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177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s_Entrepr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6861372A-160B-15C7-DFAE-C882FAB7B213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A608699D-A65E-2022-85E3-6AF6B4487ED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7" y="75847"/>
            <a:ext cx="8027719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Entreprise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3F366B0-008D-F7A7-A64D-18FE31023279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e la date 76">
            <a:extLst>
              <a:ext uri="{FF2B5EF4-FFF2-40B4-BE49-F238E27FC236}">
                <a16:creationId xmlns:a16="http://schemas.microsoft.com/office/drawing/2014/main" id="{BECA2E44-BA35-E9C8-7753-0C3A208E7E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16" name="Espace réservé du numéro de diapositive 77">
            <a:extLst>
              <a:ext uri="{FF2B5EF4-FFF2-40B4-BE49-F238E27FC236}">
                <a16:creationId xmlns:a16="http://schemas.microsoft.com/office/drawing/2014/main" id="{21F0ABD5-4DA6-62CD-2906-15872C7AD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98206DD8-47E2-438B-9853-BCC17206A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9" name="Graphique 8" descr="Bâtiment avec un remplissage uni">
            <a:extLst>
              <a:ext uri="{FF2B5EF4-FFF2-40B4-BE49-F238E27FC236}">
                <a16:creationId xmlns:a16="http://schemas.microsoft.com/office/drawing/2014/main" id="{5F6F0AA5-FE6E-140B-18D8-28E1D2B5A6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4545" y="171147"/>
            <a:ext cx="522000" cy="522000"/>
          </a:xfrm>
          <a:prstGeom prst="rect">
            <a:avLst/>
          </a:prstGeom>
        </p:spPr>
      </p:pic>
      <p:sp>
        <p:nvSpPr>
          <p:cNvPr id="7" name="Espace réservé de la date 76">
            <a:extLst>
              <a:ext uri="{FF2B5EF4-FFF2-40B4-BE49-F238E27FC236}">
                <a16:creationId xmlns:a16="http://schemas.microsoft.com/office/drawing/2014/main" id="{F8F1966F-FFF9-B6BF-047B-74B1F450B523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8" name="Image 7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F8B10C29-E5BF-C1C1-EB25-EFDA687F1AB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49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_2Objectif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14E9FE11-AF62-DA59-9ABA-A5008A859B38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25A386C-A1B9-CEF3-F948-8AC5091ED502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ce réservé de la date 76">
            <a:extLst>
              <a:ext uri="{FF2B5EF4-FFF2-40B4-BE49-F238E27FC236}">
                <a16:creationId xmlns:a16="http://schemas.microsoft.com/office/drawing/2014/main" id="{D15DF3CE-0E90-B22F-67DA-F93A23967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27" name="Espace réservé du numéro de diapositive 77">
            <a:extLst>
              <a:ext uri="{FF2B5EF4-FFF2-40B4-BE49-F238E27FC236}">
                <a16:creationId xmlns:a16="http://schemas.microsoft.com/office/drawing/2014/main" id="{86214C41-8845-571C-0B01-B9745D3B28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541A1C03-DC76-0366-9896-11B49DE30C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Objectifs de la formation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6C5B976-4C4D-F636-9BE3-250AABBEEC2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87182" y="2646000"/>
            <a:ext cx="1951100" cy="1504800"/>
            <a:chOff x="587182" y="2301754"/>
            <a:chExt cx="2923139" cy="2254492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02AA23F1-F0DD-1CD6-ED87-0CD3E6CED8F0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587182" y="2301754"/>
              <a:ext cx="2254492" cy="2254492"/>
              <a:chOff x="2416754" y="1390556"/>
              <a:chExt cx="4500000" cy="4500000"/>
            </a:xfrm>
            <a:solidFill>
              <a:srgbClr val="FF5050"/>
            </a:solidFill>
          </p:grpSpPr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7CFEBDF0-2AD7-DBBC-D784-F2762C539D0F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2416754" y="1390556"/>
                <a:ext cx="4500000" cy="4500000"/>
              </a:xfrm>
              <a:custGeom>
                <a:avLst/>
                <a:gdLst>
                  <a:gd name="connsiteX0" fmla="*/ 2250000 w 4500000"/>
                  <a:gd name="connsiteY0" fmla="*/ 450000 h 4500000"/>
                  <a:gd name="connsiteX1" fmla="*/ 450000 w 4500000"/>
                  <a:gd name="connsiteY1" fmla="*/ 2250000 h 4500000"/>
                  <a:gd name="connsiteX2" fmla="*/ 2250000 w 4500000"/>
                  <a:gd name="connsiteY2" fmla="*/ 4050000 h 4500000"/>
                  <a:gd name="connsiteX3" fmla="*/ 4050000 w 4500000"/>
                  <a:gd name="connsiteY3" fmla="*/ 2250000 h 4500000"/>
                  <a:gd name="connsiteX4" fmla="*/ 2250000 w 4500000"/>
                  <a:gd name="connsiteY4" fmla="*/ 450000 h 4500000"/>
                  <a:gd name="connsiteX5" fmla="*/ 2250000 w 4500000"/>
                  <a:gd name="connsiteY5" fmla="*/ 0 h 4500000"/>
                  <a:gd name="connsiteX6" fmla="*/ 4500000 w 4500000"/>
                  <a:gd name="connsiteY6" fmla="*/ 2250000 h 4500000"/>
                  <a:gd name="connsiteX7" fmla="*/ 2250000 w 4500000"/>
                  <a:gd name="connsiteY7" fmla="*/ 4500000 h 4500000"/>
                  <a:gd name="connsiteX8" fmla="*/ 0 w 4500000"/>
                  <a:gd name="connsiteY8" fmla="*/ 2250000 h 4500000"/>
                  <a:gd name="connsiteX9" fmla="*/ 2250000 w 4500000"/>
                  <a:gd name="connsiteY9" fmla="*/ 0 h 45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500000" h="4500000">
                    <a:moveTo>
                      <a:pt x="2250000" y="450000"/>
                    </a:moveTo>
                    <a:cubicBezTo>
                      <a:pt x="1255887" y="450000"/>
                      <a:pt x="450000" y="1255887"/>
                      <a:pt x="450000" y="2250000"/>
                    </a:cubicBezTo>
                    <a:cubicBezTo>
                      <a:pt x="450000" y="3244113"/>
                      <a:pt x="1255887" y="4050000"/>
                      <a:pt x="2250000" y="4050000"/>
                    </a:cubicBezTo>
                    <a:cubicBezTo>
                      <a:pt x="3244113" y="4050000"/>
                      <a:pt x="4050000" y="3244113"/>
                      <a:pt x="4050000" y="2250000"/>
                    </a:cubicBezTo>
                    <a:cubicBezTo>
                      <a:pt x="4050000" y="1255887"/>
                      <a:pt x="3244113" y="450000"/>
                      <a:pt x="2250000" y="450000"/>
                    </a:cubicBezTo>
                    <a:close/>
                    <a:moveTo>
                      <a:pt x="2250000" y="0"/>
                    </a:moveTo>
                    <a:cubicBezTo>
                      <a:pt x="3492641" y="0"/>
                      <a:pt x="4500000" y="1007359"/>
                      <a:pt x="4500000" y="2250000"/>
                    </a:cubicBezTo>
                    <a:cubicBezTo>
                      <a:pt x="4500000" y="3492641"/>
                      <a:pt x="3492641" y="4500000"/>
                      <a:pt x="2250000" y="4500000"/>
                    </a:cubicBezTo>
                    <a:cubicBezTo>
                      <a:pt x="1007359" y="4500000"/>
                      <a:pt x="0" y="3492641"/>
                      <a:pt x="0" y="2250000"/>
                    </a:cubicBezTo>
                    <a:cubicBezTo>
                      <a:pt x="0" y="1007359"/>
                      <a:pt x="1007359" y="0"/>
                      <a:pt x="22500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979C1CB7-CF9E-A78C-1547-D39CD6328241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3316754" y="2290556"/>
                <a:ext cx="2700000" cy="2700000"/>
              </a:xfrm>
              <a:custGeom>
                <a:avLst/>
                <a:gdLst>
                  <a:gd name="connsiteX0" fmla="*/ 1350000 w 2700000"/>
                  <a:gd name="connsiteY0" fmla="*/ 450000 h 2700000"/>
                  <a:gd name="connsiteX1" fmla="*/ 450000 w 2700000"/>
                  <a:gd name="connsiteY1" fmla="*/ 1350000 h 2700000"/>
                  <a:gd name="connsiteX2" fmla="*/ 1350000 w 2700000"/>
                  <a:gd name="connsiteY2" fmla="*/ 2250000 h 2700000"/>
                  <a:gd name="connsiteX3" fmla="*/ 2250000 w 2700000"/>
                  <a:gd name="connsiteY3" fmla="*/ 1350000 h 2700000"/>
                  <a:gd name="connsiteX4" fmla="*/ 1350000 w 2700000"/>
                  <a:gd name="connsiteY4" fmla="*/ 450000 h 2700000"/>
                  <a:gd name="connsiteX5" fmla="*/ 1350000 w 2700000"/>
                  <a:gd name="connsiteY5" fmla="*/ 0 h 2700000"/>
                  <a:gd name="connsiteX6" fmla="*/ 2700000 w 2700000"/>
                  <a:gd name="connsiteY6" fmla="*/ 1350000 h 2700000"/>
                  <a:gd name="connsiteX7" fmla="*/ 1350000 w 2700000"/>
                  <a:gd name="connsiteY7" fmla="*/ 2700000 h 2700000"/>
                  <a:gd name="connsiteX8" fmla="*/ 0 w 2700000"/>
                  <a:gd name="connsiteY8" fmla="*/ 1350000 h 2700000"/>
                  <a:gd name="connsiteX9" fmla="*/ 1350000 w 2700000"/>
                  <a:gd name="connsiteY9" fmla="*/ 0 h 27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00000" h="2700000">
                    <a:moveTo>
                      <a:pt x="1350000" y="450000"/>
                    </a:moveTo>
                    <a:cubicBezTo>
                      <a:pt x="852944" y="450000"/>
                      <a:pt x="450000" y="852944"/>
                      <a:pt x="450000" y="1350000"/>
                    </a:cubicBezTo>
                    <a:cubicBezTo>
                      <a:pt x="450000" y="1847056"/>
                      <a:pt x="852944" y="2250000"/>
                      <a:pt x="1350000" y="2250000"/>
                    </a:cubicBezTo>
                    <a:cubicBezTo>
                      <a:pt x="1847056" y="2250000"/>
                      <a:pt x="2250000" y="1847056"/>
                      <a:pt x="2250000" y="1350000"/>
                    </a:cubicBezTo>
                    <a:cubicBezTo>
                      <a:pt x="2250000" y="852944"/>
                      <a:pt x="1847056" y="450000"/>
                      <a:pt x="1350000" y="450000"/>
                    </a:cubicBezTo>
                    <a:close/>
                    <a:moveTo>
                      <a:pt x="1350000" y="0"/>
                    </a:moveTo>
                    <a:cubicBezTo>
                      <a:pt x="2095584" y="0"/>
                      <a:pt x="2700000" y="604416"/>
                      <a:pt x="2700000" y="1350000"/>
                    </a:cubicBezTo>
                    <a:cubicBezTo>
                      <a:pt x="2700000" y="2095584"/>
                      <a:pt x="2095584" y="2700000"/>
                      <a:pt x="1350000" y="2700000"/>
                    </a:cubicBezTo>
                    <a:cubicBezTo>
                      <a:pt x="604416" y="2700000"/>
                      <a:pt x="0" y="2095584"/>
                      <a:pt x="0" y="1350000"/>
                    </a:cubicBezTo>
                    <a:cubicBezTo>
                      <a:pt x="0" y="604416"/>
                      <a:pt x="604416" y="0"/>
                      <a:pt x="13500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43" name="Ellipse 42">
                <a:extLst>
                  <a:ext uri="{FF2B5EF4-FFF2-40B4-BE49-F238E27FC236}">
                    <a16:creationId xmlns:a16="http://schemas.microsoft.com/office/drawing/2014/main" id="{A37A0862-E448-0313-7C37-3EA2C65C48BF}"/>
                  </a:ext>
                </a:extLst>
              </p:cNvPr>
              <p:cNvSpPr/>
              <p:nvPr userDrawn="1"/>
            </p:nvSpPr>
            <p:spPr>
              <a:xfrm>
                <a:off x="4216754" y="3190556"/>
                <a:ext cx="900000" cy="90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514BBF73-FD69-BF58-AF55-0F7221D9906A}"/>
                </a:ext>
              </a:extLst>
            </p:cNvPr>
            <p:cNvGrpSpPr/>
            <p:nvPr userDrawn="1"/>
          </p:nvGrpSpPr>
          <p:grpSpPr>
            <a:xfrm rot="981587">
              <a:off x="1653547" y="3496714"/>
              <a:ext cx="1844270" cy="498516"/>
              <a:chOff x="1761597" y="3382448"/>
              <a:chExt cx="1844270" cy="498516"/>
            </a:xfrm>
          </p:grpSpPr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A04114AD-160F-704B-46E9-5FE0A22AD2F8}"/>
                  </a:ext>
                </a:extLst>
              </p:cNvPr>
              <p:cNvSpPr/>
              <p:nvPr userDrawn="1"/>
            </p:nvSpPr>
            <p:spPr>
              <a:xfrm rot="6599708" flipH="1">
                <a:off x="3301667" y="3369848"/>
                <a:ext cx="291599" cy="316800"/>
              </a:xfrm>
              <a:custGeom>
                <a:avLst/>
                <a:gdLst>
                  <a:gd name="connsiteX0" fmla="*/ 0 w 2975754"/>
                  <a:gd name="connsiteY0" fmla="*/ 3242844 h 3242844"/>
                  <a:gd name="connsiteX1" fmla="*/ 1116622 w 2975754"/>
                  <a:gd name="connsiteY1" fmla="*/ 0 h 3242844"/>
                  <a:gd name="connsiteX2" fmla="*/ 2975754 w 2975754"/>
                  <a:gd name="connsiteY2" fmla="*/ 0 h 3242844"/>
                  <a:gd name="connsiteX3" fmla="*/ 2843097 w 2975754"/>
                  <a:gd name="connsiteY3" fmla="*/ 385257 h 3242844"/>
                  <a:gd name="connsiteX4" fmla="*/ 1303948 w 2975754"/>
                  <a:gd name="connsiteY4" fmla="*/ 407052 h 3242844"/>
                  <a:gd name="connsiteX5" fmla="*/ 2828159 w 2975754"/>
                  <a:gd name="connsiteY5" fmla="*/ 428637 h 3242844"/>
                  <a:gd name="connsiteX6" fmla="*/ 2671743 w 2975754"/>
                  <a:gd name="connsiteY6" fmla="*/ 882895 h 3242844"/>
                  <a:gd name="connsiteX7" fmla="*/ 1150858 w 2975754"/>
                  <a:gd name="connsiteY7" fmla="*/ 904431 h 3242844"/>
                  <a:gd name="connsiteX8" fmla="*/ 2656983 w 2975754"/>
                  <a:gd name="connsiteY8" fmla="*/ 925760 h 3242844"/>
                  <a:gd name="connsiteX9" fmla="*/ 2485758 w 2975754"/>
                  <a:gd name="connsiteY9" fmla="*/ 1423024 h 3242844"/>
                  <a:gd name="connsiteX10" fmla="*/ 919080 w 2975754"/>
                  <a:gd name="connsiteY10" fmla="*/ 1445209 h 3242844"/>
                  <a:gd name="connsiteX11" fmla="*/ 2470554 w 2975754"/>
                  <a:gd name="connsiteY11" fmla="*/ 1467180 h 3242844"/>
                  <a:gd name="connsiteX12" fmla="*/ 2318309 w 2975754"/>
                  <a:gd name="connsiteY12" fmla="*/ 1909322 h 3242844"/>
                  <a:gd name="connsiteX13" fmla="*/ 757155 w 2975754"/>
                  <a:gd name="connsiteY13" fmla="*/ 1931429 h 3242844"/>
                  <a:gd name="connsiteX14" fmla="*/ 2303158 w 2975754"/>
                  <a:gd name="connsiteY14" fmla="*/ 1953322 h 3242844"/>
                  <a:gd name="connsiteX15" fmla="*/ 2153811 w 2975754"/>
                  <a:gd name="connsiteY15" fmla="*/ 2387050 h 3242844"/>
                  <a:gd name="connsiteX16" fmla="*/ 593030 w 2975754"/>
                  <a:gd name="connsiteY16" fmla="*/ 2409151 h 3242844"/>
                  <a:gd name="connsiteX17" fmla="*/ 2138663 w 2975754"/>
                  <a:gd name="connsiteY17" fmla="*/ 2431039 h 3242844"/>
                  <a:gd name="connsiteX18" fmla="*/ 1995903 w 2975754"/>
                  <a:gd name="connsiteY18" fmla="*/ 2845638 h 3242844"/>
                  <a:gd name="connsiteX19" fmla="*/ 447997 w 2975754"/>
                  <a:gd name="connsiteY19" fmla="*/ 2867557 h 3242844"/>
                  <a:gd name="connsiteX20" fmla="*/ 1980881 w 2975754"/>
                  <a:gd name="connsiteY20" fmla="*/ 2889265 h 3242844"/>
                  <a:gd name="connsiteX21" fmla="*/ 1859132 w 2975754"/>
                  <a:gd name="connsiteY21" fmla="*/ 3242844 h 3242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75754" h="3242844">
                    <a:moveTo>
                      <a:pt x="0" y="3242844"/>
                    </a:moveTo>
                    <a:lnTo>
                      <a:pt x="1116622" y="0"/>
                    </a:lnTo>
                    <a:lnTo>
                      <a:pt x="2975754" y="0"/>
                    </a:lnTo>
                    <a:lnTo>
                      <a:pt x="2843097" y="385257"/>
                    </a:lnTo>
                    <a:lnTo>
                      <a:pt x="1303948" y="407052"/>
                    </a:lnTo>
                    <a:lnTo>
                      <a:pt x="2828159" y="428637"/>
                    </a:lnTo>
                    <a:lnTo>
                      <a:pt x="2671743" y="882895"/>
                    </a:lnTo>
                    <a:lnTo>
                      <a:pt x="1150858" y="904431"/>
                    </a:lnTo>
                    <a:lnTo>
                      <a:pt x="2656983" y="925760"/>
                    </a:lnTo>
                    <a:lnTo>
                      <a:pt x="2485758" y="1423024"/>
                    </a:lnTo>
                    <a:lnTo>
                      <a:pt x="919080" y="1445209"/>
                    </a:lnTo>
                    <a:lnTo>
                      <a:pt x="2470554" y="1467180"/>
                    </a:lnTo>
                    <a:lnTo>
                      <a:pt x="2318309" y="1909322"/>
                    </a:lnTo>
                    <a:lnTo>
                      <a:pt x="757155" y="1931429"/>
                    </a:lnTo>
                    <a:lnTo>
                      <a:pt x="2303158" y="1953322"/>
                    </a:lnTo>
                    <a:lnTo>
                      <a:pt x="2153811" y="2387050"/>
                    </a:lnTo>
                    <a:lnTo>
                      <a:pt x="593030" y="2409151"/>
                    </a:lnTo>
                    <a:lnTo>
                      <a:pt x="2138663" y="2431039"/>
                    </a:lnTo>
                    <a:lnTo>
                      <a:pt x="1995903" y="2845638"/>
                    </a:lnTo>
                    <a:lnTo>
                      <a:pt x="447997" y="2867557"/>
                    </a:lnTo>
                    <a:lnTo>
                      <a:pt x="1980881" y="2889265"/>
                    </a:lnTo>
                    <a:lnTo>
                      <a:pt x="1859132" y="324284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BC026EB9-069C-32E6-9DA5-91BB168326E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761597" y="3636218"/>
                <a:ext cx="1839677" cy="0"/>
              </a:xfrm>
              <a:prstGeom prst="line">
                <a:avLst/>
              </a:prstGeom>
              <a:ln w="76200" cap="rnd">
                <a:gradFill flip="none" rotWithShape="1">
                  <a:gsLst>
                    <a:gs pos="4000">
                      <a:schemeClr val="bg1">
                        <a:lumMod val="50000"/>
                      </a:schemeClr>
                    </a:gs>
                    <a:gs pos="98000">
                      <a:schemeClr val="tx1">
                        <a:lumMod val="50000"/>
                        <a:lumOff val="50000"/>
                      </a:schemeClr>
                    </a:gs>
                    <a:gs pos="73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F95A7182-3882-B767-E96F-310F31C414EB}"/>
                  </a:ext>
                </a:extLst>
              </p:cNvPr>
              <p:cNvSpPr/>
              <p:nvPr userDrawn="1"/>
            </p:nvSpPr>
            <p:spPr>
              <a:xfrm rot="4337101">
                <a:off x="3291379" y="3576764"/>
                <a:ext cx="291600" cy="316800"/>
              </a:xfrm>
              <a:custGeom>
                <a:avLst/>
                <a:gdLst>
                  <a:gd name="connsiteX0" fmla="*/ 0 w 2975754"/>
                  <a:gd name="connsiteY0" fmla="*/ 3242844 h 3242844"/>
                  <a:gd name="connsiteX1" fmla="*/ 1116622 w 2975754"/>
                  <a:gd name="connsiteY1" fmla="*/ 0 h 3242844"/>
                  <a:gd name="connsiteX2" fmla="*/ 2975754 w 2975754"/>
                  <a:gd name="connsiteY2" fmla="*/ 0 h 3242844"/>
                  <a:gd name="connsiteX3" fmla="*/ 2843097 w 2975754"/>
                  <a:gd name="connsiteY3" fmla="*/ 385257 h 3242844"/>
                  <a:gd name="connsiteX4" fmla="*/ 1303948 w 2975754"/>
                  <a:gd name="connsiteY4" fmla="*/ 407052 h 3242844"/>
                  <a:gd name="connsiteX5" fmla="*/ 2828159 w 2975754"/>
                  <a:gd name="connsiteY5" fmla="*/ 428637 h 3242844"/>
                  <a:gd name="connsiteX6" fmla="*/ 2671743 w 2975754"/>
                  <a:gd name="connsiteY6" fmla="*/ 882895 h 3242844"/>
                  <a:gd name="connsiteX7" fmla="*/ 1150858 w 2975754"/>
                  <a:gd name="connsiteY7" fmla="*/ 904431 h 3242844"/>
                  <a:gd name="connsiteX8" fmla="*/ 2656983 w 2975754"/>
                  <a:gd name="connsiteY8" fmla="*/ 925760 h 3242844"/>
                  <a:gd name="connsiteX9" fmla="*/ 2485758 w 2975754"/>
                  <a:gd name="connsiteY9" fmla="*/ 1423024 h 3242844"/>
                  <a:gd name="connsiteX10" fmla="*/ 919080 w 2975754"/>
                  <a:gd name="connsiteY10" fmla="*/ 1445209 h 3242844"/>
                  <a:gd name="connsiteX11" fmla="*/ 2470554 w 2975754"/>
                  <a:gd name="connsiteY11" fmla="*/ 1467180 h 3242844"/>
                  <a:gd name="connsiteX12" fmla="*/ 2318309 w 2975754"/>
                  <a:gd name="connsiteY12" fmla="*/ 1909322 h 3242844"/>
                  <a:gd name="connsiteX13" fmla="*/ 757155 w 2975754"/>
                  <a:gd name="connsiteY13" fmla="*/ 1931429 h 3242844"/>
                  <a:gd name="connsiteX14" fmla="*/ 2303158 w 2975754"/>
                  <a:gd name="connsiteY14" fmla="*/ 1953322 h 3242844"/>
                  <a:gd name="connsiteX15" fmla="*/ 2153811 w 2975754"/>
                  <a:gd name="connsiteY15" fmla="*/ 2387050 h 3242844"/>
                  <a:gd name="connsiteX16" fmla="*/ 593030 w 2975754"/>
                  <a:gd name="connsiteY16" fmla="*/ 2409151 h 3242844"/>
                  <a:gd name="connsiteX17" fmla="*/ 2138663 w 2975754"/>
                  <a:gd name="connsiteY17" fmla="*/ 2431039 h 3242844"/>
                  <a:gd name="connsiteX18" fmla="*/ 1995903 w 2975754"/>
                  <a:gd name="connsiteY18" fmla="*/ 2845638 h 3242844"/>
                  <a:gd name="connsiteX19" fmla="*/ 447997 w 2975754"/>
                  <a:gd name="connsiteY19" fmla="*/ 2867557 h 3242844"/>
                  <a:gd name="connsiteX20" fmla="*/ 1980881 w 2975754"/>
                  <a:gd name="connsiteY20" fmla="*/ 2889265 h 3242844"/>
                  <a:gd name="connsiteX21" fmla="*/ 1859132 w 2975754"/>
                  <a:gd name="connsiteY21" fmla="*/ 3242844 h 3242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75754" h="3242844">
                    <a:moveTo>
                      <a:pt x="0" y="3242844"/>
                    </a:moveTo>
                    <a:lnTo>
                      <a:pt x="1116622" y="0"/>
                    </a:lnTo>
                    <a:lnTo>
                      <a:pt x="2975754" y="0"/>
                    </a:lnTo>
                    <a:lnTo>
                      <a:pt x="2843097" y="385257"/>
                    </a:lnTo>
                    <a:lnTo>
                      <a:pt x="1303948" y="407052"/>
                    </a:lnTo>
                    <a:lnTo>
                      <a:pt x="2828159" y="428637"/>
                    </a:lnTo>
                    <a:lnTo>
                      <a:pt x="2671743" y="882895"/>
                    </a:lnTo>
                    <a:lnTo>
                      <a:pt x="1150858" y="904431"/>
                    </a:lnTo>
                    <a:lnTo>
                      <a:pt x="2656983" y="925760"/>
                    </a:lnTo>
                    <a:lnTo>
                      <a:pt x="2485758" y="1423024"/>
                    </a:lnTo>
                    <a:lnTo>
                      <a:pt x="919080" y="1445209"/>
                    </a:lnTo>
                    <a:lnTo>
                      <a:pt x="2470554" y="1467180"/>
                    </a:lnTo>
                    <a:lnTo>
                      <a:pt x="2318309" y="1909322"/>
                    </a:lnTo>
                    <a:lnTo>
                      <a:pt x="757155" y="1931429"/>
                    </a:lnTo>
                    <a:lnTo>
                      <a:pt x="2303158" y="1953322"/>
                    </a:lnTo>
                    <a:lnTo>
                      <a:pt x="2153811" y="2387050"/>
                    </a:lnTo>
                    <a:lnTo>
                      <a:pt x="593030" y="2409151"/>
                    </a:lnTo>
                    <a:lnTo>
                      <a:pt x="2138663" y="2431039"/>
                    </a:lnTo>
                    <a:lnTo>
                      <a:pt x="1995903" y="2845638"/>
                    </a:lnTo>
                    <a:lnTo>
                      <a:pt x="447997" y="2867557"/>
                    </a:lnTo>
                    <a:lnTo>
                      <a:pt x="1980881" y="2889265"/>
                    </a:lnTo>
                    <a:lnTo>
                      <a:pt x="1859132" y="324284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4A17823-389C-5E2D-7F80-1F3326019A2A}"/>
                </a:ext>
              </a:extLst>
            </p:cNvPr>
            <p:cNvGrpSpPr/>
            <p:nvPr userDrawn="1"/>
          </p:nvGrpSpPr>
          <p:grpSpPr>
            <a:xfrm rot="21129683">
              <a:off x="1670644" y="2431321"/>
              <a:ext cx="1839677" cy="514031"/>
              <a:chOff x="1647296" y="2639024"/>
              <a:chExt cx="1839677" cy="514031"/>
            </a:xfrm>
          </p:grpSpPr>
          <p:sp>
            <p:nvSpPr>
              <p:cNvPr id="18" name="Forme libre : forme 17">
                <a:extLst>
                  <a:ext uri="{FF2B5EF4-FFF2-40B4-BE49-F238E27FC236}">
                    <a16:creationId xmlns:a16="http://schemas.microsoft.com/office/drawing/2014/main" id="{54994B1F-0662-D03D-FCC5-C35FE07F89F5}"/>
                  </a:ext>
                </a:extLst>
              </p:cNvPr>
              <p:cNvSpPr/>
              <p:nvPr userDrawn="1"/>
            </p:nvSpPr>
            <p:spPr>
              <a:xfrm rot="5387372" flipH="1">
                <a:off x="3096124" y="2626424"/>
                <a:ext cx="291599" cy="316800"/>
              </a:xfrm>
              <a:custGeom>
                <a:avLst/>
                <a:gdLst>
                  <a:gd name="connsiteX0" fmla="*/ 0 w 2975754"/>
                  <a:gd name="connsiteY0" fmla="*/ 3242844 h 3242844"/>
                  <a:gd name="connsiteX1" fmla="*/ 1116622 w 2975754"/>
                  <a:gd name="connsiteY1" fmla="*/ 0 h 3242844"/>
                  <a:gd name="connsiteX2" fmla="*/ 2975754 w 2975754"/>
                  <a:gd name="connsiteY2" fmla="*/ 0 h 3242844"/>
                  <a:gd name="connsiteX3" fmla="*/ 2843097 w 2975754"/>
                  <a:gd name="connsiteY3" fmla="*/ 385257 h 3242844"/>
                  <a:gd name="connsiteX4" fmla="*/ 1303948 w 2975754"/>
                  <a:gd name="connsiteY4" fmla="*/ 407052 h 3242844"/>
                  <a:gd name="connsiteX5" fmla="*/ 2828159 w 2975754"/>
                  <a:gd name="connsiteY5" fmla="*/ 428637 h 3242844"/>
                  <a:gd name="connsiteX6" fmla="*/ 2671743 w 2975754"/>
                  <a:gd name="connsiteY6" fmla="*/ 882895 h 3242844"/>
                  <a:gd name="connsiteX7" fmla="*/ 1150858 w 2975754"/>
                  <a:gd name="connsiteY7" fmla="*/ 904431 h 3242844"/>
                  <a:gd name="connsiteX8" fmla="*/ 2656983 w 2975754"/>
                  <a:gd name="connsiteY8" fmla="*/ 925760 h 3242844"/>
                  <a:gd name="connsiteX9" fmla="*/ 2485758 w 2975754"/>
                  <a:gd name="connsiteY9" fmla="*/ 1423024 h 3242844"/>
                  <a:gd name="connsiteX10" fmla="*/ 919080 w 2975754"/>
                  <a:gd name="connsiteY10" fmla="*/ 1445209 h 3242844"/>
                  <a:gd name="connsiteX11" fmla="*/ 2470554 w 2975754"/>
                  <a:gd name="connsiteY11" fmla="*/ 1467180 h 3242844"/>
                  <a:gd name="connsiteX12" fmla="*/ 2318309 w 2975754"/>
                  <a:gd name="connsiteY12" fmla="*/ 1909322 h 3242844"/>
                  <a:gd name="connsiteX13" fmla="*/ 757155 w 2975754"/>
                  <a:gd name="connsiteY13" fmla="*/ 1931429 h 3242844"/>
                  <a:gd name="connsiteX14" fmla="*/ 2303158 w 2975754"/>
                  <a:gd name="connsiteY14" fmla="*/ 1953322 h 3242844"/>
                  <a:gd name="connsiteX15" fmla="*/ 2153811 w 2975754"/>
                  <a:gd name="connsiteY15" fmla="*/ 2387050 h 3242844"/>
                  <a:gd name="connsiteX16" fmla="*/ 593030 w 2975754"/>
                  <a:gd name="connsiteY16" fmla="*/ 2409151 h 3242844"/>
                  <a:gd name="connsiteX17" fmla="*/ 2138663 w 2975754"/>
                  <a:gd name="connsiteY17" fmla="*/ 2431039 h 3242844"/>
                  <a:gd name="connsiteX18" fmla="*/ 1995903 w 2975754"/>
                  <a:gd name="connsiteY18" fmla="*/ 2845638 h 3242844"/>
                  <a:gd name="connsiteX19" fmla="*/ 447997 w 2975754"/>
                  <a:gd name="connsiteY19" fmla="*/ 2867557 h 3242844"/>
                  <a:gd name="connsiteX20" fmla="*/ 1980881 w 2975754"/>
                  <a:gd name="connsiteY20" fmla="*/ 2889265 h 3242844"/>
                  <a:gd name="connsiteX21" fmla="*/ 1859132 w 2975754"/>
                  <a:gd name="connsiteY21" fmla="*/ 3242844 h 3242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75754" h="3242844">
                    <a:moveTo>
                      <a:pt x="0" y="3242844"/>
                    </a:moveTo>
                    <a:lnTo>
                      <a:pt x="1116622" y="0"/>
                    </a:lnTo>
                    <a:lnTo>
                      <a:pt x="2975754" y="0"/>
                    </a:lnTo>
                    <a:lnTo>
                      <a:pt x="2843097" y="385257"/>
                    </a:lnTo>
                    <a:lnTo>
                      <a:pt x="1303948" y="407052"/>
                    </a:lnTo>
                    <a:lnTo>
                      <a:pt x="2828159" y="428637"/>
                    </a:lnTo>
                    <a:lnTo>
                      <a:pt x="2671743" y="882895"/>
                    </a:lnTo>
                    <a:lnTo>
                      <a:pt x="1150858" y="904431"/>
                    </a:lnTo>
                    <a:lnTo>
                      <a:pt x="2656983" y="925760"/>
                    </a:lnTo>
                    <a:lnTo>
                      <a:pt x="2485758" y="1423024"/>
                    </a:lnTo>
                    <a:lnTo>
                      <a:pt x="919080" y="1445209"/>
                    </a:lnTo>
                    <a:lnTo>
                      <a:pt x="2470554" y="1467180"/>
                    </a:lnTo>
                    <a:lnTo>
                      <a:pt x="2318309" y="1909322"/>
                    </a:lnTo>
                    <a:lnTo>
                      <a:pt x="757155" y="1931429"/>
                    </a:lnTo>
                    <a:lnTo>
                      <a:pt x="2303158" y="1953322"/>
                    </a:lnTo>
                    <a:lnTo>
                      <a:pt x="2153811" y="2387050"/>
                    </a:lnTo>
                    <a:lnTo>
                      <a:pt x="593030" y="2409151"/>
                    </a:lnTo>
                    <a:lnTo>
                      <a:pt x="2138663" y="2431039"/>
                    </a:lnTo>
                    <a:lnTo>
                      <a:pt x="1995903" y="2845638"/>
                    </a:lnTo>
                    <a:lnTo>
                      <a:pt x="447997" y="2867557"/>
                    </a:lnTo>
                    <a:lnTo>
                      <a:pt x="1980881" y="2889265"/>
                    </a:lnTo>
                    <a:lnTo>
                      <a:pt x="1859132" y="324284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  <p:cxnSp>
            <p:nvCxnSpPr>
              <p:cNvPr id="31" name="Connecteur droit 30">
                <a:extLst>
                  <a:ext uri="{FF2B5EF4-FFF2-40B4-BE49-F238E27FC236}">
                    <a16:creationId xmlns:a16="http://schemas.microsoft.com/office/drawing/2014/main" id="{78133CD0-A6F8-0F85-BE3A-CC7203E3874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-1200000">
                <a:off x="1647296" y="3153055"/>
                <a:ext cx="1839677" cy="0"/>
              </a:xfrm>
              <a:prstGeom prst="line">
                <a:avLst/>
              </a:prstGeom>
              <a:ln w="76200" cap="rnd">
                <a:gradFill flip="none" rotWithShape="1">
                  <a:gsLst>
                    <a:gs pos="4000">
                      <a:schemeClr val="bg1">
                        <a:lumMod val="50000"/>
                      </a:schemeClr>
                    </a:gs>
                    <a:gs pos="98000">
                      <a:schemeClr val="tx1">
                        <a:lumMod val="50000"/>
                        <a:lumOff val="50000"/>
                      </a:schemeClr>
                    </a:gs>
                    <a:gs pos="73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E1E16ADF-253C-457C-16AC-6381DA66CC33}"/>
                  </a:ext>
                </a:extLst>
              </p:cNvPr>
              <p:cNvSpPr/>
              <p:nvPr userDrawn="1"/>
            </p:nvSpPr>
            <p:spPr>
              <a:xfrm rot="3124765">
                <a:off x="3157935" y="2824160"/>
                <a:ext cx="291600" cy="316800"/>
              </a:xfrm>
              <a:custGeom>
                <a:avLst/>
                <a:gdLst>
                  <a:gd name="connsiteX0" fmla="*/ 0 w 2975754"/>
                  <a:gd name="connsiteY0" fmla="*/ 3242844 h 3242844"/>
                  <a:gd name="connsiteX1" fmla="*/ 1116622 w 2975754"/>
                  <a:gd name="connsiteY1" fmla="*/ 0 h 3242844"/>
                  <a:gd name="connsiteX2" fmla="*/ 2975754 w 2975754"/>
                  <a:gd name="connsiteY2" fmla="*/ 0 h 3242844"/>
                  <a:gd name="connsiteX3" fmla="*/ 2843097 w 2975754"/>
                  <a:gd name="connsiteY3" fmla="*/ 385257 h 3242844"/>
                  <a:gd name="connsiteX4" fmla="*/ 1303948 w 2975754"/>
                  <a:gd name="connsiteY4" fmla="*/ 407052 h 3242844"/>
                  <a:gd name="connsiteX5" fmla="*/ 2828159 w 2975754"/>
                  <a:gd name="connsiteY5" fmla="*/ 428637 h 3242844"/>
                  <a:gd name="connsiteX6" fmla="*/ 2671743 w 2975754"/>
                  <a:gd name="connsiteY6" fmla="*/ 882895 h 3242844"/>
                  <a:gd name="connsiteX7" fmla="*/ 1150858 w 2975754"/>
                  <a:gd name="connsiteY7" fmla="*/ 904431 h 3242844"/>
                  <a:gd name="connsiteX8" fmla="*/ 2656983 w 2975754"/>
                  <a:gd name="connsiteY8" fmla="*/ 925760 h 3242844"/>
                  <a:gd name="connsiteX9" fmla="*/ 2485758 w 2975754"/>
                  <a:gd name="connsiteY9" fmla="*/ 1423024 h 3242844"/>
                  <a:gd name="connsiteX10" fmla="*/ 919080 w 2975754"/>
                  <a:gd name="connsiteY10" fmla="*/ 1445209 h 3242844"/>
                  <a:gd name="connsiteX11" fmla="*/ 2470554 w 2975754"/>
                  <a:gd name="connsiteY11" fmla="*/ 1467180 h 3242844"/>
                  <a:gd name="connsiteX12" fmla="*/ 2318309 w 2975754"/>
                  <a:gd name="connsiteY12" fmla="*/ 1909322 h 3242844"/>
                  <a:gd name="connsiteX13" fmla="*/ 757155 w 2975754"/>
                  <a:gd name="connsiteY13" fmla="*/ 1931429 h 3242844"/>
                  <a:gd name="connsiteX14" fmla="*/ 2303158 w 2975754"/>
                  <a:gd name="connsiteY14" fmla="*/ 1953322 h 3242844"/>
                  <a:gd name="connsiteX15" fmla="*/ 2153811 w 2975754"/>
                  <a:gd name="connsiteY15" fmla="*/ 2387050 h 3242844"/>
                  <a:gd name="connsiteX16" fmla="*/ 593030 w 2975754"/>
                  <a:gd name="connsiteY16" fmla="*/ 2409151 h 3242844"/>
                  <a:gd name="connsiteX17" fmla="*/ 2138663 w 2975754"/>
                  <a:gd name="connsiteY17" fmla="*/ 2431039 h 3242844"/>
                  <a:gd name="connsiteX18" fmla="*/ 1995903 w 2975754"/>
                  <a:gd name="connsiteY18" fmla="*/ 2845638 h 3242844"/>
                  <a:gd name="connsiteX19" fmla="*/ 447997 w 2975754"/>
                  <a:gd name="connsiteY19" fmla="*/ 2867557 h 3242844"/>
                  <a:gd name="connsiteX20" fmla="*/ 1980881 w 2975754"/>
                  <a:gd name="connsiteY20" fmla="*/ 2889265 h 3242844"/>
                  <a:gd name="connsiteX21" fmla="*/ 1859132 w 2975754"/>
                  <a:gd name="connsiteY21" fmla="*/ 3242844 h 3242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75754" h="3242844">
                    <a:moveTo>
                      <a:pt x="0" y="3242844"/>
                    </a:moveTo>
                    <a:lnTo>
                      <a:pt x="1116622" y="0"/>
                    </a:lnTo>
                    <a:lnTo>
                      <a:pt x="2975754" y="0"/>
                    </a:lnTo>
                    <a:lnTo>
                      <a:pt x="2843097" y="385257"/>
                    </a:lnTo>
                    <a:lnTo>
                      <a:pt x="1303948" y="407052"/>
                    </a:lnTo>
                    <a:lnTo>
                      <a:pt x="2828159" y="428637"/>
                    </a:lnTo>
                    <a:lnTo>
                      <a:pt x="2671743" y="882895"/>
                    </a:lnTo>
                    <a:lnTo>
                      <a:pt x="1150858" y="904431"/>
                    </a:lnTo>
                    <a:lnTo>
                      <a:pt x="2656983" y="925760"/>
                    </a:lnTo>
                    <a:lnTo>
                      <a:pt x="2485758" y="1423024"/>
                    </a:lnTo>
                    <a:lnTo>
                      <a:pt x="919080" y="1445209"/>
                    </a:lnTo>
                    <a:lnTo>
                      <a:pt x="2470554" y="1467180"/>
                    </a:lnTo>
                    <a:lnTo>
                      <a:pt x="2318309" y="1909322"/>
                    </a:lnTo>
                    <a:lnTo>
                      <a:pt x="757155" y="1931429"/>
                    </a:lnTo>
                    <a:lnTo>
                      <a:pt x="2303158" y="1953322"/>
                    </a:lnTo>
                    <a:lnTo>
                      <a:pt x="2153811" y="2387050"/>
                    </a:lnTo>
                    <a:lnTo>
                      <a:pt x="593030" y="2409151"/>
                    </a:lnTo>
                    <a:lnTo>
                      <a:pt x="2138663" y="2431039"/>
                    </a:lnTo>
                    <a:lnTo>
                      <a:pt x="1995903" y="2845638"/>
                    </a:lnTo>
                    <a:lnTo>
                      <a:pt x="447997" y="2867557"/>
                    </a:lnTo>
                    <a:lnTo>
                      <a:pt x="1980881" y="2889265"/>
                    </a:lnTo>
                    <a:lnTo>
                      <a:pt x="1859132" y="324284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D5CBE413-B5AA-082F-E194-6FBDD36A36BB}"/>
              </a:ext>
            </a:extLst>
          </p:cNvPr>
          <p:cNvGrpSpPr/>
          <p:nvPr userDrawn="1"/>
        </p:nvGrpSpPr>
        <p:grpSpPr>
          <a:xfrm>
            <a:off x="3027600" y="1751228"/>
            <a:ext cx="1064512" cy="1064512"/>
            <a:chOff x="4063988" y="1826727"/>
            <a:chExt cx="1064512" cy="1064512"/>
          </a:xfrm>
        </p:grpSpPr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33BC828A-2620-3B9F-6358-351340411D5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063988" y="1826727"/>
              <a:ext cx="1064512" cy="1064512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b="1">
                <a:solidFill>
                  <a:schemeClr val="tx1"/>
                </a:solidFill>
              </a:endParaRP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C045FD1B-AF7F-669D-927E-AA8CABE323B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222350" y="1985089"/>
              <a:ext cx="747789" cy="747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b="1">
                <a:solidFill>
                  <a:schemeClr val="tx1"/>
                </a:solidFill>
              </a:endParaRPr>
            </a:p>
          </p:txBody>
        </p:sp>
        <p:pic>
          <p:nvPicPr>
            <p:cNvPr id="47" name="Image 46" descr="Une image contenant art&#10;&#10;Description générée automatiquement avec une confiance moyenne">
              <a:extLst>
                <a:ext uri="{FF2B5EF4-FFF2-40B4-BE49-F238E27FC236}">
                  <a16:creationId xmlns:a16="http://schemas.microsoft.com/office/drawing/2014/main" id="{5CEC8FC5-FCA4-06E3-1E55-D0E36EEDDD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3343" y="2060153"/>
              <a:ext cx="405802" cy="597661"/>
            </a:xfrm>
            <a:prstGeom prst="rect">
              <a:avLst/>
            </a:prstGeom>
          </p:spPr>
        </p:pic>
      </p:grpSp>
      <p:sp>
        <p:nvSpPr>
          <p:cNvPr id="50" name="Ellipse 49">
            <a:extLst>
              <a:ext uri="{FF2B5EF4-FFF2-40B4-BE49-F238E27FC236}">
                <a16:creationId xmlns:a16="http://schemas.microsoft.com/office/drawing/2014/main" id="{EC2412F7-6A47-DBCB-8743-870BCFC533AE}"/>
              </a:ext>
            </a:extLst>
          </p:cNvPr>
          <p:cNvSpPr>
            <a:spLocks noChangeAspect="1"/>
          </p:cNvSpPr>
          <p:nvPr userDrawn="1"/>
        </p:nvSpPr>
        <p:spPr>
          <a:xfrm>
            <a:off x="4198106" y="4010058"/>
            <a:ext cx="747789" cy="74778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>
              <a:solidFill>
                <a:schemeClr val="tx1"/>
              </a:solidFill>
            </a:endParaRPr>
          </a:p>
        </p:txBody>
      </p: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0EB5F494-44BD-60D6-1C7D-2F3F712764D1}"/>
              </a:ext>
            </a:extLst>
          </p:cNvPr>
          <p:cNvGrpSpPr/>
          <p:nvPr userDrawn="1"/>
        </p:nvGrpSpPr>
        <p:grpSpPr>
          <a:xfrm>
            <a:off x="3027600" y="3737725"/>
            <a:ext cx="1064512" cy="1064512"/>
            <a:chOff x="4063988" y="3032672"/>
            <a:chExt cx="1064512" cy="1064512"/>
          </a:xfrm>
        </p:grpSpPr>
        <p:grpSp>
          <p:nvGrpSpPr>
            <p:cNvPr id="54" name="Groupe 53">
              <a:extLst>
                <a:ext uri="{FF2B5EF4-FFF2-40B4-BE49-F238E27FC236}">
                  <a16:creationId xmlns:a16="http://schemas.microsoft.com/office/drawing/2014/main" id="{DA2A1A2E-1C01-9F12-11A2-373C150D64DE}"/>
                </a:ext>
              </a:extLst>
            </p:cNvPr>
            <p:cNvGrpSpPr/>
            <p:nvPr userDrawn="1"/>
          </p:nvGrpSpPr>
          <p:grpSpPr>
            <a:xfrm>
              <a:off x="4063988" y="3032672"/>
              <a:ext cx="1064512" cy="1064512"/>
              <a:chOff x="4063988" y="1826727"/>
              <a:chExt cx="1064512" cy="1064512"/>
            </a:xfrm>
          </p:grpSpPr>
          <p:sp>
            <p:nvSpPr>
              <p:cNvPr id="56" name="Ellipse 55">
                <a:extLst>
                  <a:ext uri="{FF2B5EF4-FFF2-40B4-BE49-F238E27FC236}">
                    <a16:creationId xmlns:a16="http://schemas.microsoft.com/office/drawing/2014/main" id="{3C89EFAB-CC58-C342-DA1A-42EFDC33D872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4063988" y="1826727"/>
                <a:ext cx="1064512" cy="1064512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Ellipse 56">
                <a:extLst>
                  <a:ext uri="{FF2B5EF4-FFF2-40B4-BE49-F238E27FC236}">
                    <a16:creationId xmlns:a16="http://schemas.microsoft.com/office/drawing/2014/main" id="{39091EF1-7919-27CD-FFCD-A3BFD20601D0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4222350" y="1985089"/>
                <a:ext cx="747789" cy="7477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b="1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55" name="Graphique 54" descr="Outils avec un remplissage uni">
              <a:extLst>
                <a:ext uri="{FF2B5EF4-FFF2-40B4-BE49-F238E27FC236}">
                  <a16:creationId xmlns:a16="http://schemas.microsoft.com/office/drawing/2014/main" id="{2F68D23F-0E50-72FF-080E-86506B1E2B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53817" y="3322501"/>
              <a:ext cx="484854" cy="484854"/>
            </a:xfrm>
            <a:prstGeom prst="rect">
              <a:avLst/>
            </a:prstGeom>
          </p:spPr>
        </p:pic>
      </p:grpSp>
      <p:sp>
        <p:nvSpPr>
          <p:cNvPr id="58" name="Espace réservé du texte 40">
            <a:extLst>
              <a:ext uri="{FF2B5EF4-FFF2-40B4-BE49-F238E27FC236}">
                <a16:creationId xmlns:a16="http://schemas.microsoft.com/office/drawing/2014/main" id="{45C485DE-149C-2E70-EAD9-B1F776CF88F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17200" y="3812781"/>
            <a:ext cx="4405500" cy="9144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4pPr marL="715963" indent="0">
              <a:buNone/>
              <a:defRPr/>
            </a:lvl4pPr>
          </a:lstStyle>
          <a:p>
            <a:pPr lvl="0"/>
            <a:r>
              <a:rPr lang="fr-FR"/>
              <a:t>Modifier l'objectif "savoir-faire"</a:t>
            </a:r>
          </a:p>
        </p:txBody>
      </p:sp>
      <p:sp>
        <p:nvSpPr>
          <p:cNvPr id="59" name="Espace réservé du texte 40">
            <a:extLst>
              <a:ext uri="{FF2B5EF4-FFF2-40B4-BE49-F238E27FC236}">
                <a16:creationId xmlns:a16="http://schemas.microsoft.com/office/drawing/2014/main" id="{B599AAC0-20A1-A54C-078D-5D68615508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7200" y="1826284"/>
            <a:ext cx="4405500" cy="9144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4pPr marL="715963" indent="0">
              <a:buNone/>
              <a:defRPr/>
            </a:lvl4pPr>
          </a:lstStyle>
          <a:p>
            <a:pPr lvl="0"/>
            <a:r>
              <a:rPr lang="fr-FR"/>
              <a:t>Modifier l'objectif "connaissances"</a:t>
            </a:r>
          </a:p>
        </p:txBody>
      </p:sp>
      <p:sp>
        <p:nvSpPr>
          <p:cNvPr id="6" name="Espace réservé de la date 76">
            <a:extLst>
              <a:ext uri="{FF2B5EF4-FFF2-40B4-BE49-F238E27FC236}">
                <a16:creationId xmlns:a16="http://schemas.microsoft.com/office/drawing/2014/main" id="{F25CD3AC-9A94-2730-BB7A-38C0741C97EF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8" name="Image 7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0C26E313-1875-638A-4479-27129FD43FF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  <p:sp>
        <p:nvSpPr>
          <p:cNvPr id="2" name="Rectangle 10">
            <a:extLst>
              <a:ext uri="{FF2B5EF4-FFF2-40B4-BE49-F238E27FC236}">
                <a16:creationId xmlns:a16="http://schemas.microsoft.com/office/drawing/2014/main" id="{1A50FFEA-4BAF-C9CF-BA6B-0D6B1B45B050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7" y="75847"/>
            <a:ext cx="8027719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Modifiez le nom de la formation</a:t>
            </a:r>
          </a:p>
        </p:txBody>
      </p:sp>
      <p:pic>
        <p:nvPicPr>
          <p:cNvPr id="3" name="Graphique 2" descr="Mille contour">
            <a:extLst>
              <a:ext uri="{FF2B5EF4-FFF2-40B4-BE49-F238E27FC236}">
                <a16:creationId xmlns:a16="http://schemas.microsoft.com/office/drawing/2014/main" id="{3D76CD20-A444-29C6-0178-464F6640314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52421" y="177800"/>
            <a:ext cx="506246" cy="50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618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_3Objectif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14E9FE11-AF62-DA59-9ABA-A5008A859B38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25A386C-A1B9-CEF3-F948-8AC5091ED502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ce réservé de la date 76">
            <a:extLst>
              <a:ext uri="{FF2B5EF4-FFF2-40B4-BE49-F238E27FC236}">
                <a16:creationId xmlns:a16="http://schemas.microsoft.com/office/drawing/2014/main" id="{D15DF3CE-0E90-B22F-67DA-F93A23967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27" name="Espace réservé du numéro de diapositive 77">
            <a:extLst>
              <a:ext uri="{FF2B5EF4-FFF2-40B4-BE49-F238E27FC236}">
                <a16:creationId xmlns:a16="http://schemas.microsoft.com/office/drawing/2014/main" id="{86214C41-8845-571C-0B01-B9745D3B28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sp>
        <p:nvSpPr>
          <p:cNvPr id="32" name="Rectangle 10">
            <a:extLst>
              <a:ext uri="{FF2B5EF4-FFF2-40B4-BE49-F238E27FC236}">
                <a16:creationId xmlns:a16="http://schemas.microsoft.com/office/drawing/2014/main" id="{66FF1F4A-DFDA-A83B-9949-13CD911030A0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7" y="75847"/>
            <a:ext cx="8027719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Modifiez le nom de la formation</a:t>
            </a:r>
          </a:p>
        </p:txBody>
      </p:sp>
      <p:pic>
        <p:nvPicPr>
          <p:cNvPr id="37" name="Graphique 36" descr="Mille contour">
            <a:extLst>
              <a:ext uri="{FF2B5EF4-FFF2-40B4-BE49-F238E27FC236}">
                <a16:creationId xmlns:a16="http://schemas.microsoft.com/office/drawing/2014/main" id="{912C3846-E0CD-F696-E6CA-033F453FA2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421" y="177800"/>
            <a:ext cx="506246" cy="50624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1EFD266F-EC54-51CE-A38C-722DE57E2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Objectifs de la formation</a:t>
            </a: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B183AEA3-F6E4-8A7D-C616-017F08AF18F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06436" y="2646616"/>
            <a:ext cx="2055814" cy="1505688"/>
            <a:chOff x="587182" y="2294175"/>
            <a:chExt cx="3088553" cy="2262071"/>
          </a:xfrm>
        </p:grpSpPr>
        <p:grpSp>
          <p:nvGrpSpPr>
            <p:cNvPr id="50" name="Groupe 49">
              <a:extLst>
                <a:ext uri="{FF2B5EF4-FFF2-40B4-BE49-F238E27FC236}">
                  <a16:creationId xmlns:a16="http://schemas.microsoft.com/office/drawing/2014/main" id="{0B5100A8-14AA-74F1-350A-E03C8FAEA5CA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587182" y="2301754"/>
              <a:ext cx="2254492" cy="2254492"/>
              <a:chOff x="2416754" y="1390556"/>
              <a:chExt cx="4500000" cy="4500000"/>
            </a:xfrm>
            <a:solidFill>
              <a:srgbClr val="FF5050"/>
            </a:solidFill>
          </p:grpSpPr>
          <p:sp>
            <p:nvSpPr>
              <p:cNvPr id="63" name="Forme libre : forme 62">
                <a:extLst>
                  <a:ext uri="{FF2B5EF4-FFF2-40B4-BE49-F238E27FC236}">
                    <a16:creationId xmlns:a16="http://schemas.microsoft.com/office/drawing/2014/main" id="{9E0034DB-0F87-F55B-4FED-A9ACF7A65FDC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2416754" y="1390556"/>
                <a:ext cx="4500000" cy="4500000"/>
              </a:xfrm>
              <a:custGeom>
                <a:avLst/>
                <a:gdLst>
                  <a:gd name="connsiteX0" fmla="*/ 2250000 w 4500000"/>
                  <a:gd name="connsiteY0" fmla="*/ 450000 h 4500000"/>
                  <a:gd name="connsiteX1" fmla="*/ 450000 w 4500000"/>
                  <a:gd name="connsiteY1" fmla="*/ 2250000 h 4500000"/>
                  <a:gd name="connsiteX2" fmla="*/ 2250000 w 4500000"/>
                  <a:gd name="connsiteY2" fmla="*/ 4050000 h 4500000"/>
                  <a:gd name="connsiteX3" fmla="*/ 4050000 w 4500000"/>
                  <a:gd name="connsiteY3" fmla="*/ 2250000 h 4500000"/>
                  <a:gd name="connsiteX4" fmla="*/ 2250000 w 4500000"/>
                  <a:gd name="connsiteY4" fmla="*/ 450000 h 4500000"/>
                  <a:gd name="connsiteX5" fmla="*/ 2250000 w 4500000"/>
                  <a:gd name="connsiteY5" fmla="*/ 0 h 4500000"/>
                  <a:gd name="connsiteX6" fmla="*/ 4500000 w 4500000"/>
                  <a:gd name="connsiteY6" fmla="*/ 2250000 h 4500000"/>
                  <a:gd name="connsiteX7" fmla="*/ 2250000 w 4500000"/>
                  <a:gd name="connsiteY7" fmla="*/ 4500000 h 4500000"/>
                  <a:gd name="connsiteX8" fmla="*/ 0 w 4500000"/>
                  <a:gd name="connsiteY8" fmla="*/ 2250000 h 4500000"/>
                  <a:gd name="connsiteX9" fmla="*/ 2250000 w 4500000"/>
                  <a:gd name="connsiteY9" fmla="*/ 0 h 45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500000" h="4500000">
                    <a:moveTo>
                      <a:pt x="2250000" y="450000"/>
                    </a:moveTo>
                    <a:cubicBezTo>
                      <a:pt x="1255887" y="450000"/>
                      <a:pt x="450000" y="1255887"/>
                      <a:pt x="450000" y="2250000"/>
                    </a:cubicBezTo>
                    <a:cubicBezTo>
                      <a:pt x="450000" y="3244113"/>
                      <a:pt x="1255887" y="4050000"/>
                      <a:pt x="2250000" y="4050000"/>
                    </a:cubicBezTo>
                    <a:cubicBezTo>
                      <a:pt x="3244113" y="4050000"/>
                      <a:pt x="4050000" y="3244113"/>
                      <a:pt x="4050000" y="2250000"/>
                    </a:cubicBezTo>
                    <a:cubicBezTo>
                      <a:pt x="4050000" y="1255887"/>
                      <a:pt x="3244113" y="450000"/>
                      <a:pt x="2250000" y="450000"/>
                    </a:cubicBezTo>
                    <a:close/>
                    <a:moveTo>
                      <a:pt x="2250000" y="0"/>
                    </a:moveTo>
                    <a:cubicBezTo>
                      <a:pt x="3492641" y="0"/>
                      <a:pt x="4500000" y="1007359"/>
                      <a:pt x="4500000" y="2250000"/>
                    </a:cubicBezTo>
                    <a:cubicBezTo>
                      <a:pt x="4500000" y="3492641"/>
                      <a:pt x="3492641" y="4500000"/>
                      <a:pt x="2250000" y="4500000"/>
                    </a:cubicBezTo>
                    <a:cubicBezTo>
                      <a:pt x="1007359" y="4500000"/>
                      <a:pt x="0" y="3492641"/>
                      <a:pt x="0" y="2250000"/>
                    </a:cubicBezTo>
                    <a:cubicBezTo>
                      <a:pt x="0" y="1007359"/>
                      <a:pt x="1007359" y="0"/>
                      <a:pt x="22500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64" name="Forme libre : forme 63">
                <a:extLst>
                  <a:ext uri="{FF2B5EF4-FFF2-40B4-BE49-F238E27FC236}">
                    <a16:creationId xmlns:a16="http://schemas.microsoft.com/office/drawing/2014/main" id="{45A74BA1-35BD-419E-EE29-CE5CD8DDC3A5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3316754" y="2290556"/>
                <a:ext cx="2700000" cy="2700000"/>
              </a:xfrm>
              <a:custGeom>
                <a:avLst/>
                <a:gdLst>
                  <a:gd name="connsiteX0" fmla="*/ 1350000 w 2700000"/>
                  <a:gd name="connsiteY0" fmla="*/ 450000 h 2700000"/>
                  <a:gd name="connsiteX1" fmla="*/ 450000 w 2700000"/>
                  <a:gd name="connsiteY1" fmla="*/ 1350000 h 2700000"/>
                  <a:gd name="connsiteX2" fmla="*/ 1350000 w 2700000"/>
                  <a:gd name="connsiteY2" fmla="*/ 2250000 h 2700000"/>
                  <a:gd name="connsiteX3" fmla="*/ 2250000 w 2700000"/>
                  <a:gd name="connsiteY3" fmla="*/ 1350000 h 2700000"/>
                  <a:gd name="connsiteX4" fmla="*/ 1350000 w 2700000"/>
                  <a:gd name="connsiteY4" fmla="*/ 450000 h 2700000"/>
                  <a:gd name="connsiteX5" fmla="*/ 1350000 w 2700000"/>
                  <a:gd name="connsiteY5" fmla="*/ 0 h 2700000"/>
                  <a:gd name="connsiteX6" fmla="*/ 2700000 w 2700000"/>
                  <a:gd name="connsiteY6" fmla="*/ 1350000 h 2700000"/>
                  <a:gd name="connsiteX7" fmla="*/ 1350000 w 2700000"/>
                  <a:gd name="connsiteY7" fmla="*/ 2700000 h 2700000"/>
                  <a:gd name="connsiteX8" fmla="*/ 0 w 2700000"/>
                  <a:gd name="connsiteY8" fmla="*/ 1350000 h 2700000"/>
                  <a:gd name="connsiteX9" fmla="*/ 1350000 w 2700000"/>
                  <a:gd name="connsiteY9" fmla="*/ 0 h 27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00000" h="2700000">
                    <a:moveTo>
                      <a:pt x="1350000" y="450000"/>
                    </a:moveTo>
                    <a:cubicBezTo>
                      <a:pt x="852944" y="450000"/>
                      <a:pt x="450000" y="852944"/>
                      <a:pt x="450000" y="1350000"/>
                    </a:cubicBezTo>
                    <a:cubicBezTo>
                      <a:pt x="450000" y="1847056"/>
                      <a:pt x="852944" y="2250000"/>
                      <a:pt x="1350000" y="2250000"/>
                    </a:cubicBezTo>
                    <a:cubicBezTo>
                      <a:pt x="1847056" y="2250000"/>
                      <a:pt x="2250000" y="1847056"/>
                      <a:pt x="2250000" y="1350000"/>
                    </a:cubicBezTo>
                    <a:cubicBezTo>
                      <a:pt x="2250000" y="852944"/>
                      <a:pt x="1847056" y="450000"/>
                      <a:pt x="1350000" y="450000"/>
                    </a:cubicBezTo>
                    <a:close/>
                    <a:moveTo>
                      <a:pt x="1350000" y="0"/>
                    </a:moveTo>
                    <a:cubicBezTo>
                      <a:pt x="2095584" y="0"/>
                      <a:pt x="2700000" y="604416"/>
                      <a:pt x="2700000" y="1350000"/>
                    </a:cubicBezTo>
                    <a:cubicBezTo>
                      <a:pt x="2700000" y="2095584"/>
                      <a:pt x="2095584" y="2700000"/>
                      <a:pt x="1350000" y="2700000"/>
                    </a:cubicBezTo>
                    <a:cubicBezTo>
                      <a:pt x="604416" y="2700000"/>
                      <a:pt x="0" y="2095584"/>
                      <a:pt x="0" y="1350000"/>
                    </a:cubicBezTo>
                    <a:cubicBezTo>
                      <a:pt x="0" y="604416"/>
                      <a:pt x="604416" y="0"/>
                      <a:pt x="135000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  <p:sp>
            <p:nvSpPr>
              <p:cNvPr id="65" name="Ellipse 64">
                <a:extLst>
                  <a:ext uri="{FF2B5EF4-FFF2-40B4-BE49-F238E27FC236}">
                    <a16:creationId xmlns:a16="http://schemas.microsoft.com/office/drawing/2014/main" id="{4B18454C-52B5-C531-B486-B5B8C4BDB1F4}"/>
                  </a:ext>
                </a:extLst>
              </p:cNvPr>
              <p:cNvSpPr/>
              <p:nvPr userDrawn="1"/>
            </p:nvSpPr>
            <p:spPr>
              <a:xfrm>
                <a:off x="4216754" y="3190556"/>
                <a:ext cx="900000" cy="90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51" name="Groupe 50">
              <a:extLst>
                <a:ext uri="{FF2B5EF4-FFF2-40B4-BE49-F238E27FC236}">
                  <a16:creationId xmlns:a16="http://schemas.microsoft.com/office/drawing/2014/main" id="{8632B758-0A71-B640-25E2-437684C47B78}"/>
                </a:ext>
              </a:extLst>
            </p:cNvPr>
            <p:cNvGrpSpPr/>
            <p:nvPr userDrawn="1"/>
          </p:nvGrpSpPr>
          <p:grpSpPr>
            <a:xfrm rot="744321">
              <a:off x="1544393" y="4043902"/>
              <a:ext cx="1841288" cy="507185"/>
              <a:chOff x="1591824" y="4067097"/>
              <a:chExt cx="1841288" cy="507185"/>
            </a:xfrm>
          </p:grpSpPr>
          <p:sp>
            <p:nvSpPr>
              <p:cNvPr id="60" name="Forme libre : forme 59">
                <a:extLst>
                  <a:ext uri="{FF2B5EF4-FFF2-40B4-BE49-F238E27FC236}">
                    <a16:creationId xmlns:a16="http://schemas.microsoft.com/office/drawing/2014/main" id="{905DDBD8-B4FE-A6F7-DA20-28F8D190A1F0}"/>
                  </a:ext>
                </a:extLst>
              </p:cNvPr>
              <p:cNvSpPr/>
              <p:nvPr userDrawn="1"/>
            </p:nvSpPr>
            <p:spPr>
              <a:xfrm rot="7662607" flipH="1">
                <a:off x="3128912" y="4076108"/>
                <a:ext cx="291599" cy="316800"/>
              </a:xfrm>
              <a:custGeom>
                <a:avLst/>
                <a:gdLst>
                  <a:gd name="connsiteX0" fmla="*/ 0 w 2975754"/>
                  <a:gd name="connsiteY0" fmla="*/ 3242844 h 3242844"/>
                  <a:gd name="connsiteX1" fmla="*/ 1116622 w 2975754"/>
                  <a:gd name="connsiteY1" fmla="*/ 0 h 3242844"/>
                  <a:gd name="connsiteX2" fmla="*/ 2975754 w 2975754"/>
                  <a:gd name="connsiteY2" fmla="*/ 0 h 3242844"/>
                  <a:gd name="connsiteX3" fmla="*/ 2843097 w 2975754"/>
                  <a:gd name="connsiteY3" fmla="*/ 385257 h 3242844"/>
                  <a:gd name="connsiteX4" fmla="*/ 1303948 w 2975754"/>
                  <a:gd name="connsiteY4" fmla="*/ 407052 h 3242844"/>
                  <a:gd name="connsiteX5" fmla="*/ 2828159 w 2975754"/>
                  <a:gd name="connsiteY5" fmla="*/ 428637 h 3242844"/>
                  <a:gd name="connsiteX6" fmla="*/ 2671743 w 2975754"/>
                  <a:gd name="connsiteY6" fmla="*/ 882895 h 3242844"/>
                  <a:gd name="connsiteX7" fmla="*/ 1150858 w 2975754"/>
                  <a:gd name="connsiteY7" fmla="*/ 904431 h 3242844"/>
                  <a:gd name="connsiteX8" fmla="*/ 2656983 w 2975754"/>
                  <a:gd name="connsiteY8" fmla="*/ 925760 h 3242844"/>
                  <a:gd name="connsiteX9" fmla="*/ 2485758 w 2975754"/>
                  <a:gd name="connsiteY9" fmla="*/ 1423024 h 3242844"/>
                  <a:gd name="connsiteX10" fmla="*/ 919080 w 2975754"/>
                  <a:gd name="connsiteY10" fmla="*/ 1445209 h 3242844"/>
                  <a:gd name="connsiteX11" fmla="*/ 2470554 w 2975754"/>
                  <a:gd name="connsiteY11" fmla="*/ 1467180 h 3242844"/>
                  <a:gd name="connsiteX12" fmla="*/ 2318309 w 2975754"/>
                  <a:gd name="connsiteY12" fmla="*/ 1909322 h 3242844"/>
                  <a:gd name="connsiteX13" fmla="*/ 757155 w 2975754"/>
                  <a:gd name="connsiteY13" fmla="*/ 1931429 h 3242844"/>
                  <a:gd name="connsiteX14" fmla="*/ 2303158 w 2975754"/>
                  <a:gd name="connsiteY14" fmla="*/ 1953322 h 3242844"/>
                  <a:gd name="connsiteX15" fmla="*/ 2153811 w 2975754"/>
                  <a:gd name="connsiteY15" fmla="*/ 2387050 h 3242844"/>
                  <a:gd name="connsiteX16" fmla="*/ 593030 w 2975754"/>
                  <a:gd name="connsiteY16" fmla="*/ 2409151 h 3242844"/>
                  <a:gd name="connsiteX17" fmla="*/ 2138663 w 2975754"/>
                  <a:gd name="connsiteY17" fmla="*/ 2431039 h 3242844"/>
                  <a:gd name="connsiteX18" fmla="*/ 1995903 w 2975754"/>
                  <a:gd name="connsiteY18" fmla="*/ 2845638 h 3242844"/>
                  <a:gd name="connsiteX19" fmla="*/ 447997 w 2975754"/>
                  <a:gd name="connsiteY19" fmla="*/ 2867557 h 3242844"/>
                  <a:gd name="connsiteX20" fmla="*/ 1980881 w 2975754"/>
                  <a:gd name="connsiteY20" fmla="*/ 2889265 h 3242844"/>
                  <a:gd name="connsiteX21" fmla="*/ 1859132 w 2975754"/>
                  <a:gd name="connsiteY21" fmla="*/ 3242844 h 3242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75754" h="3242844">
                    <a:moveTo>
                      <a:pt x="0" y="3242844"/>
                    </a:moveTo>
                    <a:lnTo>
                      <a:pt x="1116622" y="0"/>
                    </a:lnTo>
                    <a:lnTo>
                      <a:pt x="2975754" y="0"/>
                    </a:lnTo>
                    <a:lnTo>
                      <a:pt x="2843097" y="385257"/>
                    </a:lnTo>
                    <a:lnTo>
                      <a:pt x="1303948" y="407052"/>
                    </a:lnTo>
                    <a:lnTo>
                      <a:pt x="2828159" y="428637"/>
                    </a:lnTo>
                    <a:lnTo>
                      <a:pt x="2671743" y="882895"/>
                    </a:lnTo>
                    <a:lnTo>
                      <a:pt x="1150858" y="904431"/>
                    </a:lnTo>
                    <a:lnTo>
                      <a:pt x="2656983" y="925760"/>
                    </a:lnTo>
                    <a:lnTo>
                      <a:pt x="2485758" y="1423024"/>
                    </a:lnTo>
                    <a:lnTo>
                      <a:pt x="919080" y="1445209"/>
                    </a:lnTo>
                    <a:lnTo>
                      <a:pt x="2470554" y="1467180"/>
                    </a:lnTo>
                    <a:lnTo>
                      <a:pt x="2318309" y="1909322"/>
                    </a:lnTo>
                    <a:lnTo>
                      <a:pt x="757155" y="1931429"/>
                    </a:lnTo>
                    <a:lnTo>
                      <a:pt x="2303158" y="1953322"/>
                    </a:lnTo>
                    <a:lnTo>
                      <a:pt x="2153811" y="2387050"/>
                    </a:lnTo>
                    <a:lnTo>
                      <a:pt x="593030" y="2409151"/>
                    </a:lnTo>
                    <a:lnTo>
                      <a:pt x="2138663" y="2431039"/>
                    </a:lnTo>
                    <a:lnTo>
                      <a:pt x="1995903" y="2845638"/>
                    </a:lnTo>
                    <a:lnTo>
                      <a:pt x="447997" y="2867557"/>
                    </a:lnTo>
                    <a:lnTo>
                      <a:pt x="1980881" y="2889265"/>
                    </a:lnTo>
                    <a:lnTo>
                      <a:pt x="1859132" y="324284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  <p:cxnSp>
            <p:nvCxnSpPr>
              <p:cNvPr id="61" name="Connecteur droit 60">
                <a:extLst>
                  <a:ext uri="{FF2B5EF4-FFF2-40B4-BE49-F238E27FC236}">
                    <a16:creationId xmlns:a16="http://schemas.microsoft.com/office/drawing/2014/main" id="{7FD82714-E353-F41A-5E38-5B6369D02F0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200000">
                <a:off x="1591824" y="4067097"/>
                <a:ext cx="1839677" cy="0"/>
              </a:xfrm>
              <a:prstGeom prst="line">
                <a:avLst/>
              </a:prstGeom>
              <a:ln w="76200" cap="rnd">
                <a:gradFill flip="none" rotWithShape="1">
                  <a:gsLst>
                    <a:gs pos="4000">
                      <a:schemeClr val="bg1">
                        <a:lumMod val="50000"/>
                      </a:schemeClr>
                    </a:gs>
                    <a:gs pos="98000">
                      <a:schemeClr val="tx1">
                        <a:lumMod val="50000"/>
                        <a:lumOff val="50000"/>
                      </a:schemeClr>
                    </a:gs>
                    <a:gs pos="73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Forme libre : forme 61">
                <a:extLst>
                  <a:ext uri="{FF2B5EF4-FFF2-40B4-BE49-F238E27FC236}">
                    <a16:creationId xmlns:a16="http://schemas.microsoft.com/office/drawing/2014/main" id="{8E6D85DE-C1E5-0D34-3244-D667D50F7955}"/>
                  </a:ext>
                </a:extLst>
              </p:cNvPr>
              <p:cNvSpPr/>
              <p:nvPr userDrawn="1"/>
            </p:nvSpPr>
            <p:spPr>
              <a:xfrm rot="5400000">
                <a:off x="3056150" y="4270082"/>
                <a:ext cx="291600" cy="316800"/>
              </a:xfrm>
              <a:custGeom>
                <a:avLst/>
                <a:gdLst>
                  <a:gd name="connsiteX0" fmla="*/ 0 w 2975754"/>
                  <a:gd name="connsiteY0" fmla="*/ 3242844 h 3242844"/>
                  <a:gd name="connsiteX1" fmla="*/ 1116622 w 2975754"/>
                  <a:gd name="connsiteY1" fmla="*/ 0 h 3242844"/>
                  <a:gd name="connsiteX2" fmla="*/ 2975754 w 2975754"/>
                  <a:gd name="connsiteY2" fmla="*/ 0 h 3242844"/>
                  <a:gd name="connsiteX3" fmla="*/ 2843097 w 2975754"/>
                  <a:gd name="connsiteY3" fmla="*/ 385257 h 3242844"/>
                  <a:gd name="connsiteX4" fmla="*/ 1303948 w 2975754"/>
                  <a:gd name="connsiteY4" fmla="*/ 407052 h 3242844"/>
                  <a:gd name="connsiteX5" fmla="*/ 2828159 w 2975754"/>
                  <a:gd name="connsiteY5" fmla="*/ 428637 h 3242844"/>
                  <a:gd name="connsiteX6" fmla="*/ 2671743 w 2975754"/>
                  <a:gd name="connsiteY6" fmla="*/ 882895 h 3242844"/>
                  <a:gd name="connsiteX7" fmla="*/ 1150858 w 2975754"/>
                  <a:gd name="connsiteY7" fmla="*/ 904431 h 3242844"/>
                  <a:gd name="connsiteX8" fmla="*/ 2656983 w 2975754"/>
                  <a:gd name="connsiteY8" fmla="*/ 925760 h 3242844"/>
                  <a:gd name="connsiteX9" fmla="*/ 2485758 w 2975754"/>
                  <a:gd name="connsiteY9" fmla="*/ 1423024 h 3242844"/>
                  <a:gd name="connsiteX10" fmla="*/ 919080 w 2975754"/>
                  <a:gd name="connsiteY10" fmla="*/ 1445209 h 3242844"/>
                  <a:gd name="connsiteX11" fmla="*/ 2470554 w 2975754"/>
                  <a:gd name="connsiteY11" fmla="*/ 1467180 h 3242844"/>
                  <a:gd name="connsiteX12" fmla="*/ 2318309 w 2975754"/>
                  <a:gd name="connsiteY12" fmla="*/ 1909322 h 3242844"/>
                  <a:gd name="connsiteX13" fmla="*/ 757155 w 2975754"/>
                  <a:gd name="connsiteY13" fmla="*/ 1931429 h 3242844"/>
                  <a:gd name="connsiteX14" fmla="*/ 2303158 w 2975754"/>
                  <a:gd name="connsiteY14" fmla="*/ 1953322 h 3242844"/>
                  <a:gd name="connsiteX15" fmla="*/ 2153811 w 2975754"/>
                  <a:gd name="connsiteY15" fmla="*/ 2387050 h 3242844"/>
                  <a:gd name="connsiteX16" fmla="*/ 593030 w 2975754"/>
                  <a:gd name="connsiteY16" fmla="*/ 2409151 h 3242844"/>
                  <a:gd name="connsiteX17" fmla="*/ 2138663 w 2975754"/>
                  <a:gd name="connsiteY17" fmla="*/ 2431039 h 3242844"/>
                  <a:gd name="connsiteX18" fmla="*/ 1995903 w 2975754"/>
                  <a:gd name="connsiteY18" fmla="*/ 2845638 h 3242844"/>
                  <a:gd name="connsiteX19" fmla="*/ 447997 w 2975754"/>
                  <a:gd name="connsiteY19" fmla="*/ 2867557 h 3242844"/>
                  <a:gd name="connsiteX20" fmla="*/ 1980881 w 2975754"/>
                  <a:gd name="connsiteY20" fmla="*/ 2889265 h 3242844"/>
                  <a:gd name="connsiteX21" fmla="*/ 1859132 w 2975754"/>
                  <a:gd name="connsiteY21" fmla="*/ 3242844 h 3242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75754" h="3242844">
                    <a:moveTo>
                      <a:pt x="0" y="3242844"/>
                    </a:moveTo>
                    <a:lnTo>
                      <a:pt x="1116622" y="0"/>
                    </a:lnTo>
                    <a:lnTo>
                      <a:pt x="2975754" y="0"/>
                    </a:lnTo>
                    <a:lnTo>
                      <a:pt x="2843097" y="385257"/>
                    </a:lnTo>
                    <a:lnTo>
                      <a:pt x="1303948" y="407052"/>
                    </a:lnTo>
                    <a:lnTo>
                      <a:pt x="2828159" y="428637"/>
                    </a:lnTo>
                    <a:lnTo>
                      <a:pt x="2671743" y="882895"/>
                    </a:lnTo>
                    <a:lnTo>
                      <a:pt x="1150858" y="904431"/>
                    </a:lnTo>
                    <a:lnTo>
                      <a:pt x="2656983" y="925760"/>
                    </a:lnTo>
                    <a:lnTo>
                      <a:pt x="2485758" y="1423024"/>
                    </a:lnTo>
                    <a:lnTo>
                      <a:pt x="919080" y="1445209"/>
                    </a:lnTo>
                    <a:lnTo>
                      <a:pt x="2470554" y="1467180"/>
                    </a:lnTo>
                    <a:lnTo>
                      <a:pt x="2318309" y="1909322"/>
                    </a:lnTo>
                    <a:lnTo>
                      <a:pt x="757155" y="1931429"/>
                    </a:lnTo>
                    <a:lnTo>
                      <a:pt x="2303158" y="1953322"/>
                    </a:lnTo>
                    <a:lnTo>
                      <a:pt x="2153811" y="2387050"/>
                    </a:lnTo>
                    <a:lnTo>
                      <a:pt x="593030" y="2409151"/>
                    </a:lnTo>
                    <a:lnTo>
                      <a:pt x="2138663" y="2431039"/>
                    </a:lnTo>
                    <a:lnTo>
                      <a:pt x="1995903" y="2845638"/>
                    </a:lnTo>
                    <a:lnTo>
                      <a:pt x="447997" y="2867557"/>
                    </a:lnTo>
                    <a:lnTo>
                      <a:pt x="1980881" y="2889265"/>
                    </a:lnTo>
                    <a:lnTo>
                      <a:pt x="1859132" y="324284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0624916E-6785-3960-CB84-476EA8C8CE56}"/>
                </a:ext>
              </a:extLst>
            </p:cNvPr>
            <p:cNvGrpSpPr/>
            <p:nvPr userDrawn="1"/>
          </p:nvGrpSpPr>
          <p:grpSpPr>
            <a:xfrm>
              <a:off x="1831465" y="3169571"/>
              <a:ext cx="1844270" cy="498516"/>
              <a:chOff x="1761597" y="3382448"/>
              <a:chExt cx="1844270" cy="498516"/>
            </a:xfrm>
          </p:grpSpPr>
          <p:sp>
            <p:nvSpPr>
              <p:cNvPr id="57" name="Forme libre : forme 56">
                <a:extLst>
                  <a:ext uri="{FF2B5EF4-FFF2-40B4-BE49-F238E27FC236}">
                    <a16:creationId xmlns:a16="http://schemas.microsoft.com/office/drawing/2014/main" id="{F5983896-B6C1-682A-D729-ED89D494E576}"/>
                  </a:ext>
                </a:extLst>
              </p:cNvPr>
              <p:cNvSpPr/>
              <p:nvPr userDrawn="1"/>
            </p:nvSpPr>
            <p:spPr>
              <a:xfrm rot="6599708" flipH="1">
                <a:off x="3301667" y="3369848"/>
                <a:ext cx="291599" cy="316800"/>
              </a:xfrm>
              <a:custGeom>
                <a:avLst/>
                <a:gdLst>
                  <a:gd name="connsiteX0" fmla="*/ 0 w 2975754"/>
                  <a:gd name="connsiteY0" fmla="*/ 3242844 h 3242844"/>
                  <a:gd name="connsiteX1" fmla="*/ 1116622 w 2975754"/>
                  <a:gd name="connsiteY1" fmla="*/ 0 h 3242844"/>
                  <a:gd name="connsiteX2" fmla="*/ 2975754 w 2975754"/>
                  <a:gd name="connsiteY2" fmla="*/ 0 h 3242844"/>
                  <a:gd name="connsiteX3" fmla="*/ 2843097 w 2975754"/>
                  <a:gd name="connsiteY3" fmla="*/ 385257 h 3242844"/>
                  <a:gd name="connsiteX4" fmla="*/ 1303948 w 2975754"/>
                  <a:gd name="connsiteY4" fmla="*/ 407052 h 3242844"/>
                  <a:gd name="connsiteX5" fmla="*/ 2828159 w 2975754"/>
                  <a:gd name="connsiteY5" fmla="*/ 428637 h 3242844"/>
                  <a:gd name="connsiteX6" fmla="*/ 2671743 w 2975754"/>
                  <a:gd name="connsiteY6" fmla="*/ 882895 h 3242844"/>
                  <a:gd name="connsiteX7" fmla="*/ 1150858 w 2975754"/>
                  <a:gd name="connsiteY7" fmla="*/ 904431 h 3242844"/>
                  <a:gd name="connsiteX8" fmla="*/ 2656983 w 2975754"/>
                  <a:gd name="connsiteY8" fmla="*/ 925760 h 3242844"/>
                  <a:gd name="connsiteX9" fmla="*/ 2485758 w 2975754"/>
                  <a:gd name="connsiteY9" fmla="*/ 1423024 h 3242844"/>
                  <a:gd name="connsiteX10" fmla="*/ 919080 w 2975754"/>
                  <a:gd name="connsiteY10" fmla="*/ 1445209 h 3242844"/>
                  <a:gd name="connsiteX11" fmla="*/ 2470554 w 2975754"/>
                  <a:gd name="connsiteY11" fmla="*/ 1467180 h 3242844"/>
                  <a:gd name="connsiteX12" fmla="*/ 2318309 w 2975754"/>
                  <a:gd name="connsiteY12" fmla="*/ 1909322 h 3242844"/>
                  <a:gd name="connsiteX13" fmla="*/ 757155 w 2975754"/>
                  <a:gd name="connsiteY13" fmla="*/ 1931429 h 3242844"/>
                  <a:gd name="connsiteX14" fmla="*/ 2303158 w 2975754"/>
                  <a:gd name="connsiteY14" fmla="*/ 1953322 h 3242844"/>
                  <a:gd name="connsiteX15" fmla="*/ 2153811 w 2975754"/>
                  <a:gd name="connsiteY15" fmla="*/ 2387050 h 3242844"/>
                  <a:gd name="connsiteX16" fmla="*/ 593030 w 2975754"/>
                  <a:gd name="connsiteY16" fmla="*/ 2409151 h 3242844"/>
                  <a:gd name="connsiteX17" fmla="*/ 2138663 w 2975754"/>
                  <a:gd name="connsiteY17" fmla="*/ 2431039 h 3242844"/>
                  <a:gd name="connsiteX18" fmla="*/ 1995903 w 2975754"/>
                  <a:gd name="connsiteY18" fmla="*/ 2845638 h 3242844"/>
                  <a:gd name="connsiteX19" fmla="*/ 447997 w 2975754"/>
                  <a:gd name="connsiteY19" fmla="*/ 2867557 h 3242844"/>
                  <a:gd name="connsiteX20" fmla="*/ 1980881 w 2975754"/>
                  <a:gd name="connsiteY20" fmla="*/ 2889265 h 3242844"/>
                  <a:gd name="connsiteX21" fmla="*/ 1859132 w 2975754"/>
                  <a:gd name="connsiteY21" fmla="*/ 3242844 h 3242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75754" h="3242844">
                    <a:moveTo>
                      <a:pt x="0" y="3242844"/>
                    </a:moveTo>
                    <a:lnTo>
                      <a:pt x="1116622" y="0"/>
                    </a:lnTo>
                    <a:lnTo>
                      <a:pt x="2975754" y="0"/>
                    </a:lnTo>
                    <a:lnTo>
                      <a:pt x="2843097" y="385257"/>
                    </a:lnTo>
                    <a:lnTo>
                      <a:pt x="1303948" y="407052"/>
                    </a:lnTo>
                    <a:lnTo>
                      <a:pt x="2828159" y="428637"/>
                    </a:lnTo>
                    <a:lnTo>
                      <a:pt x="2671743" y="882895"/>
                    </a:lnTo>
                    <a:lnTo>
                      <a:pt x="1150858" y="904431"/>
                    </a:lnTo>
                    <a:lnTo>
                      <a:pt x="2656983" y="925760"/>
                    </a:lnTo>
                    <a:lnTo>
                      <a:pt x="2485758" y="1423024"/>
                    </a:lnTo>
                    <a:lnTo>
                      <a:pt x="919080" y="1445209"/>
                    </a:lnTo>
                    <a:lnTo>
                      <a:pt x="2470554" y="1467180"/>
                    </a:lnTo>
                    <a:lnTo>
                      <a:pt x="2318309" y="1909322"/>
                    </a:lnTo>
                    <a:lnTo>
                      <a:pt x="757155" y="1931429"/>
                    </a:lnTo>
                    <a:lnTo>
                      <a:pt x="2303158" y="1953322"/>
                    </a:lnTo>
                    <a:lnTo>
                      <a:pt x="2153811" y="2387050"/>
                    </a:lnTo>
                    <a:lnTo>
                      <a:pt x="593030" y="2409151"/>
                    </a:lnTo>
                    <a:lnTo>
                      <a:pt x="2138663" y="2431039"/>
                    </a:lnTo>
                    <a:lnTo>
                      <a:pt x="1995903" y="2845638"/>
                    </a:lnTo>
                    <a:lnTo>
                      <a:pt x="447997" y="2867557"/>
                    </a:lnTo>
                    <a:lnTo>
                      <a:pt x="1980881" y="2889265"/>
                    </a:lnTo>
                    <a:lnTo>
                      <a:pt x="1859132" y="324284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  <p:cxnSp>
            <p:nvCxnSpPr>
              <p:cNvPr id="58" name="Connecteur droit 57">
                <a:extLst>
                  <a:ext uri="{FF2B5EF4-FFF2-40B4-BE49-F238E27FC236}">
                    <a16:creationId xmlns:a16="http://schemas.microsoft.com/office/drawing/2014/main" id="{4053B88C-9003-E01B-DCE6-C2AC5EE1DBA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761597" y="3636218"/>
                <a:ext cx="1839677" cy="0"/>
              </a:xfrm>
              <a:prstGeom prst="line">
                <a:avLst/>
              </a:prstGeom>
              <a:ln w="76200" cap="rnd">
                <a:gradFill flip="none" rotWithShape="1">
                  <a:gsLst>
                    <a:gs pos="4000">
                      <a:schemeClr val="bg1">
                        <a:lumMod val="50000"/>
                      </a:schemeClr>
                    </a:gs>
                    <a:gs pos="98000">
                      <a:schemeClr val="tx1">
                        <a:lumMod val="50000"/>
                        <a:lumOff val="50000"/>
                      </a:schemeClr>
                    </a:gs>
                    <a:gs pos="73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Forme libre : forme 58">
                <a:extLst>
                  <a:ext uri="{FF2B5EF4-FFF2-40B4-BE49-F238E27FC236}">
                    <a16:creationId xmlns:a16="http://schemas.microsoft.com/office/drawing/2014/main" id="{1A646F2D-04CC-8ACB-76A5-4C2814DD05DE}"/>
                  </a:ext>
                </a:extLst>
              </p:cNvPr>
              <p:cNvSpPr/>
              <p:nvPr userDrawn="1"/>
            </p:nvSpPr>
            <p:spPr>
              <a:xfrm rot="4337101">
                <a:off x="3291379" y="3576764"/>
                <a:ext cx="291600" cy="316800"/>
              </a:xfrm>
              <a:custGeom>
                <a:avLst/>
                <a:gdLst>
                  <a:gd name="connsiteX0" fmla="*/ 0 w 2975754"/>
                  <a:gd name="connsiteY0" fmla="*/ 3242844 h 3242844"/>
                  <a:gd name="connsiteX1" fmla="*/ 1116622 w 2975754"/>
                  <a:gd name="connsiteY1" fmla="*/ 0 h 3242844"/>
                  <a:gd name="connsiteX2" fmla="*/ 2975754 w 2975754"/>
                  <a:gd name="connsiteY2" fmla="*/ 0 h 3242844"/>
                  <a:gd name="connsiteX3" fmla="*/ 2843097 w 2975754"/>
                  <a:gd name="connsiteY3" fmla="*/ 385257 h 3242844"/>
                  <a:gd name="connsiteX4" fmla="*/ 1303948 w 2975754"/>
                  <a:gd name="connsiteY4" fmla="*/ 407052 h 3242844"/>
                  <a:gd name="connsiteX5" fmla="*/ 2828159 w 2975754"/>
                  <a:gd name="connsiteY5" fmla="*/ 428637 h 3242844"/>
                  <a:gd name="connsiteX6" fmla="*/ 2671743 w 2975754"/>
                  <a:gd name="connsiteY6" fmla="*/ 882895 h 3242844"/>
                  <a:gd name="connsiteX7" fmla="*/ 1150858 w 2975754"/>
                  <a:gd name="connsiteY7" fmla="*/ 904431 h 3242844"/>
                  <a:gd name="connsiteX8" fmla="*/ 2656983 w 2975754"/>
                  <a:gd name="connsiteY8" fmla="*/ 925760 h 3242844"/>
                  <a:gd name="connsiteX9" fmla="*/ 2485758 w 2975754"/>
                  <a:gd name="connsiteY9" fmla="*/ 1423024 h 3242844"/>
                  <a:gd name="connsiteX10" fmla="*/ 919080 w 2975754"/>
                  <a:gd name="connsiteY10" fmla="*/ 1445209 h 3242844"/>
                  <a:gd name="connsiteX11" fmla="*/ 2470554 w 2975754"/>
                  <a:gd name="connsiteY11" fmla="*/ 1467180 h 3242844"/>
                  <a:gd name="connsiteX12" fmla="*/ 2318309 w 2975754"/>
                  <a:gd name="connsiteY12" fmla="*/ 1909322 h 3242844"/>
                  <a:gd name="connsiteX13" fmla="*/ 757155 w 2975754"/>
                  <a:gd name="connsiteY13" fmla="*/ 1931429 h 3242844"/>
                  <a:gd name="connsiteX14" fmla="*/ 2303158 w 2975754"/>
                  <a:gd name="connsiteY14" fmla="*/ 1953322 h 3242844"/>
                  <a:gd name="connsiteX15" fmla="*/ 2153811 w 2975754"/>
                  <a:gd name="connsiteY15" fmla="*/ 2387050 h 3242844"/>
                  <a:gd name="connsiteX16" fmla="*/ 593030 w 2975754"/>
                  <a:gd name="connsiteY16" fmla="*/ 2409151 h 3242844"/>
                  <a:gd name="connsiteX17" fmla="*/ 2138663 w 2975754"/>
                  <a:gd name="connsiteY17" fmla="*/ 2431039 h 3242844"/>
                  <a:gd name="connsiteX18" fmla="*/ 1995903 w 2975754"/>
                  <a:gd name="connsiteY18" fmla="*/ 2845638 h 3242844"/>
                  <a:gd name="connsiteX19" fmla="*/ 447997 w 2975754"/>
                  <a:gd name="connsiteY19" fmla="*/ 2867557 h 3242844"/>
                  <a:gd name="connsiteX20" fmla="*/ 1980881 w 2975754"/>
                  <a:gd name="connsiteY20" fmla="*/ 2889265 h 3242844"/>
                  <a:gd name="connsiteX21" fmla="*/ 1859132 w 2975754"/>
                  <a:gd name="connsiteY21" fmla="*/ 3242844 h 3242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75754" h="3242844">
                    <a:moveTo>
                      <a:pt x="0" y="3242844"/>
                    </a:moveTo>
                    <a:lnTo>
                      <a:pt x="1116622" y="0"/>
                    </a:lnTo>
                    <a:lnTo>
                      <a:pt x="2975754" y="0"/>
                    </a:lnTo>
                    <a:lnTo>
                      <a:pt x="2843097" y="385257"/>
                    </a:lnTo>
                    <a:lnTo>
                      <a:pt x="1303948" y="407052"/>
                    </a:lnTo>
                    <a:lnTo>
                      <a:pt x="2828159" y="428637"/>
                    </a:lnTo>
                    <a:lnTo>
                      <a:pt x="2671743" y="882895"/>
                    </a:lnTo>
                    <a:lnTo>
                      <a:pt x="1150858" y="904431"/>
                    </a:lnTo>
                    <a:lnTo>
                      <a:pt x="2656983" y="925760"/>
                    </a:lnTo>
                    <a:lnTo>
                      <a:pt x="2485758" y="1423024"/>
                    </a:lnTo>
                    <a:lnTo>
                      <a:pt x="919080" y="1445209"/>
                    </a:lnTo>
                    <a:lnTo>
                      <a:pt x="2470554" y="1467180"/>
                    </a:lnTo>
                    <a:lnTo>
                      <a:pt x="2318309" y="1909322"/>
                    </a:lnTo>
                    <a:lnTo>
                      <a:pt x="757155" y="1931429"/>
                    </a:lnTo>
                    <a:lnTo>
                      <a:pt x="2303158" y="1953322"/>
                    </a:lnTo>
                    <a:lnTo>
                      <a:pt x="2153811" y="2387050"/>
                    </a:lnTo>
                    <a:lnTo>
                      <a:pt x="593030" y="2409151"/>
                    </a:lnTo>
                    <a:lnTo>
                      <a:pt x="2138663" y="2431039"/>
                    </a:lnTo>
                    <a:lnTo>
                      <a:pt x="1995903" y="2845638"/>
                    </a:lnTo>
                    <a:lnTo>
                      <a:pt x="447997" y="2867557"/>
                    </a:lnTo>
                    <a:lnTo>
                      <a:pt x="1980881" y="2889265"/>
                    </a:lnTo>
                    <a:lnTo>
                      <a:pt x="1859132" y="324284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6EA64F6A-479C-B63E-6A3F-8A698703D4DA}"/>
                </a:ext>
              </a:extLst>
            </p:cNvPr>
            <p:cNvGrpSpPr/>
            <p:nvPr userDrawn="1"/>
          </p:nvGrpSpPr>
          <p:grpSpPr>
            <a:xfrm rot="20796324">
              <a:off x="1523496" y="2294175"/>
              <a:ext cx="1839677" cy="514031"/>
              <a:chOff x="1647296" y="2639024"/>
              <a:chExt cx="1839677" cy="514031"/>
            </a:xfrm>
          </p:grpSpPr>
          <p:sp>
            <p:nvSpPr>
              <p:cNvPr id="54" name="Forme libre : forme 53">
                <a:extLst>
                  <a:ext uri="{FF2B5EF4-FFF2-40B4-BE49-F238E27FC236}">
                    <a16:creationId xmlns:a16="http://schemas.microsoft.com/office/drawing/2014/main" id="{37257557-8493-9838-57DB-1ADC2B161EC4}"/>
                  </a:ext>
                </a:extLst>
              </p:cNvPr>
              <p:cNvSpPr/>
              <p:nvPr userDrawn="1"/>
            </p:nvSpPr>
            <p:spPr>
              <a:xfrm rot="5387372" flipH="1">
                <a:off x="3096124" y="2626424"/>
                <a:ext cx="291599" cy="316800"/>
              </a:xfrm>
              <a:custGeom>
                <a:avLst/>
                <a:gdLst>
                  <a:gd name="connsiteX0" fmla="*/ 0 w 2975754"/>
                  <a:gd name="connsiteY0" fmla="*/ 3242844 h 3242844"/>
                  <a:gd name="connsiteX1" fmla="*/ 1116622 w 2975754"/>
                  <a:gd name="connsiteY1" fmla="*/ 0 h 3242844"/>
                  <a:gd name="connsiteX2" fmla="*/ 2975754 w 2975754"/>
                  <a:gd name="connsiteY2" fmla="*/ 0 h 3242844"/>
                  <a:gd name="connsiteX3" fmla="*/ 2843097 w 2975754"/>
                  <a:gd name="connsiteY3" fmla="*/ 385257 h 3242844"/>
                  <a:gd name="connsiteX4" fmla="*/ 1303948 w 2975754"/>
                  <a:gd name="connsiteY4" fmla="*/ 407052 h 3242844"/>
                  <a:gd name="connsiteX5" fmla="*/ 2828159 w 2975754"/>
                  <a:gd name="connsiteY5" fmla="*/ 428637 h 3242844"/>
                  <a:gd name="connsiteX6" fmla="*/ 2671743 w 2975754"/>
                  <a:gd name="connsiteY6" fmla="*/ 882895 h 3242844"/>
                  <a:gd name="connsiteX7" fmla="*/ 1150858 w 2975754"/>
                  <a:gd name="connsiteY7" fmla="*/ 904431 h 3242844"/>
                  <a:gd name="connsiteX8" fmla="*/ 2656983 w 2975754"/>
                  <a:gd name="connsiteY8" fmla="*/ 925760 h 3242844"/>
                  <a:gd name="connsiteX9" fmla="*/ 2485758 w 2975754"/>
                  <a:gd name="connsiteY9" fmla="*/ 1423024 h 3242844"/>
                  <a:gd name="connsiteX10" fmla="*/ 919080 w 2975754"/>
                  <a:gd name="connsiteY10" fmla="*/ 1445209 h 3242844"/>
                  <a:gd name="connsiteX11" fmla="*/ 2470554 w 2975754"/>
                  <a:gd name="connsiteY11" fmla="*/ 1467180 h 3242844"/>
                  <a:gd name="connsiteX12" fmla="*/ 2318309 w 2975754"/>
                  <a:gd name="connsiteY12" fmla="*/ 1909322 h 3242844"/>
                  <a:gd name="connsiteX13" fmla="*/ 757155 w 2975754"/>
                  <a:gd name="connsiteY13" fmla="*/ 1931429 h 3242844"/>
                  <a:gd name="connsiteX14" fmla="*/ 2303158 w 2975754"/>
                  <a:gd name="connsiteY14" fmla="*/ 1953322 h 3242844"/>
                  <a:gd name="connsiteX15" fmla="*/ 2153811 w 2975754"/>
                  <a:gd name="connsiteY15" fmla="*/ 2387050 h 3242844"/>
                  <a:gd name="connsiteX16" fmla="*/ 593030 w 2975754"/>
                  <a:gd name="connsiteY16" fmla="*/ 2409151 h 3242844"/>
                  <a:gd name="connsiteX17" fmla="*/ 2138663 w 2975754"/>
                  <a:gd name="connsiteY17" fmla="*/ 2431039 h 3242844"/>
                  <a:gd name="connsiteX18" fmla="*/ 1995903 w 2975754"/>
                  <a:gd name="connsiteY18" fmla="*/ 2845638 h 3242844"/>
                  <a:gd name="connsiteX19" fmla="*/ 447997 w 2975754"/>
                  <a:gd name="connsiteY19" fmla="*/ 2867557 h 3242844"/>
                  <a:gd name="connsiteX20" fmla="*/ 1980881 w 2975754"/>
                  <a:gd name="connsiteY20" fmla="*/ 2889265 h 3242844"/>
                  <a:gd name="connsiteX21" fmla="*/ 1859132 w 2975754"/>
                  <a:gd name="connsiteY21" fmla="*/ 3242844 h 3242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75754" h="3242844">
                    <a:moveTo>
                      <a:pt x="0" y="3242844"/>
                    </a:moveTo>
                    <a:lnTo>
                      <a:pt x="1116622" y="0"/>
                    </a:lnTo>
                    <a:lnTo>
                      <a:pt x="2975754" y="0"/>
                    </a:lnTo>
                    <a:lnTo>
                      <a:pt x="2843097" y="385257"/>
                    </a:lnTo>
                    <a:lnTo>
                      <a:pt x="1303948" y="407052"/>
                    </a:lnTo>
                    <a:lnTo>
                      <a:pt x="2828159" y="428637"/>
                    </a:lnTo>
                    <a:lnTo>
                      <a:pt x="2671743" y="882895"/>
                    </a:lnTo>
                    <a:lnTo>
                      <a:pt x="1150858" y="904431"/>
                    </a:lnTo>
                    <a:lnTo>
                      <a:pt x="2656983" y="925760"/>
                    </a:lnTo>
                    <a:lnTo>
                      <a:pt x="2485758" y="1423024"/>
                    </a:lnTo>
                    <a:lnTo>
                      <a:pt x="919080" y="1445209"/>
                    </a:lnTo>
                    <a:lnTo>
                      <a:pt x="2470554" y="1467180"/>
                    </a:lnTo>
                    <a:lnTo>
                      <a:pt x="2318309" y="1909322"/>
                    </a:lnTo>
                    <a:lnTo>
                      <a:pt x="757155" y="1931429"/>
                    </a:lnTo>
                    <a:lnTo>
                      <a:pt x="2303158" y="1953322"/>
                    </a:lnTo>
                    <a:lnTo>
                      <a:pt x="2153811" y="2387050"/>
                    </a:lnTo>
                    <a:lnTo>
                      <a:pt x="593030" y="2409151"/>
                    </a:lnTo>
                    <a:lnTo>
                      <a:pt x="2138663" y="2431039"/>
                    </a:lnTo>
                    <a:lnTo>
                      <a:pt x="1995903" y="2845638"/>
                    </a:lnTo>
                    <a:lnTo>
                      <a:pt x="447997" y="2867557"/>
                    </a:lnTo>
                    <a:lnTo>
                      <a:pt x="1980881" y="2889265"/>
                    </a:lnTo>
                    <a:lnTo>
                      <a:pt x="1859132" y="324284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  <p:cxnSp>
            <p:nvCxnSpPr>
              <p:cNvPr id="55" name="Connecteur droit 54">
                <a:extLst>
                  <a:ext uri="{FF2B5EF4-FFF2-40B4-BE49-F238E27FC236}">
                    <a16:creationId xmlns:a16="http://schemas.microsoft.com/office/drawing/2014/main" id="{23B1D8EF-0451-6FB8-CE1B-19F79871C92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-1200000">
                <a:off x="1647296" y="3153055"/>
                <a:ext cx="1839677" cy="0"/>
              </a:xfrm>
              <a:prstGeom prst="line">
                <a:avLst/>
              </a:prstGeom>
              <a:ln w="76200" cap="rnd">
                <a:gradFill flip="none" rotWithShape="1">
                  <a:gsLst>
                    <a:gs pos="4000">
                      <a:schemeClr val="bg1">
                        <a:lumMod val="50000"/>
                      </a:schemeClr>
                    </a:gs>
                    <a:gs pos="98000">
                      <a:schemeClr val="tx1">
                        <a:lumMod val="50000"/>
                        <a:lumOff val="50000"/>
                      </a:schemeClr>
                    </a:gs>
                    <a:gs pos="73000">
                      <a:schemeClr val="bg1">
                        <a:lumMod val="75000"/>
                      </a:schemeClr>
                    </a:gs>
                  </a:gsLst>
                  <a:lin ang="5400000" scaled="1"/>
                  <a:tileRect/>
                </a:gra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Forme libre : forme 55">
                <a:extLst>
                  <a:ext uri="{FF2B5EF4-FFF2-40B4-BE49-F238E27FC236}">
                    <a16:creationId xmlns:a16="http://schemas.microsoft.com/office/drawing/2014/main" id="{64750104-FC98-8414-3C65-EA3A1638D26F}"/>
                  </a:ext>
                </a:extLst>
              </p:cNvPr>
              <p:cNvSpPr/>
              <p:nvPr userDrawn="1"/>
            </p:nvSpPr>
            <p:spPr>
              <a:xfrm rot="3124765">
                <a:off x="3157935" y="2824160"/>
                <a:ext cx="291600" cy="316800"/>
              </a:xfrm>
              <a:custGeom>
                <a:avLst/>
                <a:gdLst>
                  <a:gd name="connsiteX0" fmla="*/ 0 w 2975754"/>
                  <a:gd name="connsiteY0" fmla="*/ 3242844 h 3242844"/>
                  <a:gd name="connsiteX1" fmla="*/ 1116622 w 2975754"/>
                  <a:gd name="connsiteY1" fmla="*/ 0 h 3242844"/>
                  <a:gd name="connsiteX2" fmla="*/ 2975754 w 2975754"/>
                  <a:gd name="connsiteY2" fmla="*/ 0 h 3242844"/>
                  <a:gd name="connsiteX3" fmla="*/ 2843097 w 2975754"/>
                  <a:gd name="connsiteY3" fmla="*/ 385257 h 3242844"/>
                  <a:gd name="connsiteX4" fmla="*/ 1303948 w 2975754"/>
                  <a:gd name="connsiteY4" fmla="*/ 407052 h 3242844"/>
                  <a:gd name="connsiteX5" fmla="*/ 2828159 w 2975754"/>
                  <a:gd name="connsiteY5" fmla="*/ 428637 h 3242844"/>
                  <a:gd name="connsiteX6" fmla="*/ 2671743 w 2975754"/>
                  <a:gd name="connsiteY6" fmla="*/ 882895 h 3242844"/>
                  <a:gd name="connsiteX7" fmla="*/ 1150858 w 2975754"/>
                  <a:gd name="connsiteY7" fmla="*/ 904431 h 3242844"/>
                  <a:gd name="connsiteX8" fmla="*/ 2656983 w 2975754"/>
                  <a:gd name="connsiteY8" fmla="*/ 925760 h 3242844"/>
                  <a:gd name="connsiteX9" fmla="*/ 2485758 w 2975754"/>
                  <a:gd name="connsiteY9" fmla="*/ 1423024 h 3242844"/>
                  <a:gd name="connsiteX10" fmla="*/ 919080 w 2975754"/>
                  <a:gd name="connsiteY10" fmla="*/ 1445209 h 3242844"/>
                  <a:gd name="connsiteX11" fmla="*/ 2470554 w 2975754"/>
                  <a:gd name="connsiteY11" fmla="*/ 1467180 h 3242844"/>
                  <a:gd name="connsiteX12" fmla="*/ 2318309 w 2975754"/>
                  <a:gd name="connsiteY12" fmla="*/ 1909322 h 3242844"/>
                  <a:gd name="connsiteX13" fmla="*/ 757155 w 2975754"/>
                  <a:gd name="connsiteY13" fmla="*/ 1931429 h 3242844"/>
                  <a:gd name="connsiteX14" fmla="*/ 2303158 w 2975754"/>
                  <a:gd name="connsiteY14" fmla="*/ 1953322 h 3242844"/>
                  <a:gd name="connsiteX15" fmla="*/ 2153811 w 2975754"/>
                  <a:gd name="connsiteY15" fmla="*/ 2387050 h 3242844"/>
                  <a:gd name="connsiteX16" fmla="*/ 593030 w 2975754"/>
                  <a:gd name="connsiteY16" fmla="*/ 2409151 h 3242844"/>
                  <a:gd name="connsiteX17" fmla="*/ 2138663 w 2975754"/>
                  <a:gd name="connsiteY17" fmla="*/ 2431039 h 3242844"/>
                  <a:gd name="connsiteX18" fmla="*/ 1995903 w 2975754"/>
                  <a:gd name="connsiteY18" fmla="*/ 2845638 h 3242844"/>
                  <a:gd name="connsiteX19" fmla="*/ 447997 w 2975754"/>
                  <a:gd name="connsiteY19" fmla="*/ 2867557 h 3242844"/>
                  <a:gd name="connsiteX20" fmla="*/ 1980881 w 2975754"/>
                  <a:gd name="connsiteY20" fmla="*/ 2889265 h 3242844"/>
                  <a:gd name="connsiteX21" fmla="*/ 1859132 w 2975754"/>
                  <a:gd name="connsiteY21" fmla="*/ 3242844 h 3242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975754" h="3242844">
                    <a:moveTo>
                      <a:pt x="0" y="3242844"/>
                    </a:moveTo>
                    <a:lnTo>
                      <a:pt x="1116622" y="0"/>
                    </a:lnTo>
                    <a:lnTo>
                      <a:pt x="2975754" y="0"/>
                    </a:lnTo>
                    <a:lnTo>
                      <a:pt x="2843097" y="385257"/>
                    </a:lnTo>
                    <a:lnTo>
                      <a:pt x="1303948" y="407052"/>
                    </a:lnTo>
                    <a:lnTo>
                      <a:pt x="2828159" y="428637"/>
                    </a:lnTo>
                    <a:lnTo>
                      <a:pt x="2671743" y="882895"/>
                    </a:lnTo>
                    <a:lnTo>
                      <a:pt x="1150858" y="904431"/>
                    </a:lnTo>
                    <a:lnTo>
                      <a:pt x="2656983" y="925760"/>
                    </a:lnTo>
                    <a:lnTo>
                      <a:pt x="2485758" y="1423024"/>
                    </a:lnTo>
                    <a:lnTo>
                      <a:pt x="919080" y="1445209"/>
                    </a:lnTo>
                    <a:lnTo>
                      <a:pt x="2470554" y="1467180"/>
                    </a:lnTo>
                    <a:lnTo>
                      <a:pt x="2318309" y="1909322"/>
                    </a:lnTo>
                    <a:lnTo>
                      <a:pt x="757155" y="1931429"/>
                    </a:lnTo>
                    <a:lnTo>
                      <a:pt x="2303158" y="1953322"/>
                    </a:lnTo>
                    <a:lnTo>
                      <a:pt x="2153811" y="2387050"/>
                    </a:lnTo>
                    <a:lnTo>
                      <a:pt x="593030" y="2409151"/>
                    </a:lnTo>
                    <a:lnTo>
                      <a:pt x="2138663" y="2431039"/>
                    </a:lnTo>
                    <a:lnTo>
                      <a:pt x="1995903" y="2845638"/>
                    </a:lnTo>
                    <a:lnTo>
                      <a:pt x="447997" y="2867557"/>
                    </a:lnTo>
                    <a:lnTo>
                      <a:pt x="1980881" y="2889265"/>
                    </a:lnTo>
                    <a:lnTo>
                      <a:pt x="1859132" y="3242844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66" name="Groupe 65">
            <a:extLst>
              <a:ext uri="{FF2B5EF4-FFF2-40B4-BE49-F238E27FC236}">
                <a16:creationId xmlns:a16="http://schemas.microsoft.com/office/drawing/2014/main" id="{795DFCD0-16B0-7D1B-B809-8F065993B9EF}"/>
              </a:ext>
            </a:extLst>
          </p:cNvPr>
          <p:cNvGrpSpPr/>
          <p:nvPr userDrawn="1"/>
        </p:nvGrpSpPr>
        <p:grpSpPr>
          <a:xfrm>
            <a:off x="3027684" y="1163766"/>
            <a:ext cx="1064512" cy="1064512"/>
            <a:chOff x="4063988" y="1826727"/>
            <a:chExt cx="1064512" cy="1064512"/>
          </a:xfrm>
        </p:grpSpPr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CCB739FB-9C3E-5658-71A4-2BB809A817F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063988" y="1826727"/>
              <a:ext cx="1064512" cy="1064512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b="1">
                <a:solidFill>
                  <a:schemeClr val="tx1"/>
                </a:solidFill>
              </a:endParaRPr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3D2475CC-4073-08C3-4F18-2B57FA0CB0B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4222350" y="1985089"/>
              <a:ext cx="747789" cy="74778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b="1">
                <a:solidFill>
                  <a:schemeClr val="tx1"/>
                </a:solidFill>
              </a:endParaRPr>
            </a:p>
          </p:txBody>
        </p:sp>
        <p:pic>
          <p:nvPicPr>
            <p:cNvPr id="69" name="Image 68" descr="Une image contenant art&#10;&#10;Description générée automatiquement avec une confiance moyenne">
              <a:extLst>
                <a:ext uri="{FF2B5EF4-FFF2-40B4-BE49-F238E27FC236}">
                  <a16:creationId xmlns:a16="http://schemas.microsoft.com/office/drawing/2014/main" id="{DC6D4D16-37A1-F298-48DD-FB1FEB8571D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3343" y="2060153"/>
              <a:ext cx="405802" cy="597661"/>
            </a:xfrm>
            <a:prstGeom prst="rect">
              <a:avLst/>
            </a:prstGeom>
          </p:spPr>
        </p:pic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CA5091D3-52E5-DC05-36F7-25C4E4378838}"/>
              </a:ext>
            </a:extLst>
          </p:cNvPr>
          <p:cNvGrpSpPr/>
          <p:nvPr userDrawn="1"/>
        </p:nvGrpSpPr>
        <p:grpSpPr>
          <a:xfrm>
            <a:off x="3027684" y="2892196"/>
            <a:ext cx="1064512" cy="1064512"/>
            <a:chOff x="4063988" y="3032672"/>
            <a:chExt cx="1064512" cy="1064512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BE51A351-C062-F911-C9EF-3CFA80828BB8}"/>
                </a:ext>
              </a:extLst>
            </p:cNvPr>
            <p:cNvGrpSpPr/>
            <p:nvPr userDrawn="1"/>
          </p:nvGrpSpPr>
          <p:grpSpPr>
            <a:xfrm>
              <a:off x="4063988" y="3032672"/>
              <a:ext cx="1064512" cy="1064512"/>
              <a:chOff x="4063988" y="1826727"/>
              <a:chExt cx="1064512" cy="1064512"/>
            </a:xfrm>
          </p:grpSpPr>
          <p:sp>
            <p:nvSpPr>
              <p:cNvPr id="99" name="Ellipse 98">
                <a:extLst>
                  <a:ext uri="{FF2B5EF4-FFF2-40B4-BE49-F238E27FC236}">
                    <a16:creationId xmlns:a16="http://schemas.microsoft.com/office/drawing/2014/main" id="{84B9DE63-1E50-C63B-2FF8-7BE926D8764F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4063988" y="1826727"/>
                <a:ext cx="1064512" cy="1064512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Ellipse 99">
                <a:extLst>
                  <a:ext uri="{FF2B5EF4-FFF2-40B4-BE49-F238E27FC236}">
                    <a16:creationId xmlns:a16="http://schemas.microsoft.com/office/drawing/2014/main" id="{9E04DA9B-0A40-6E66-8FCC-3B2D305A7AB6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4222350" y="1985089"/>
                <a:ext cx="747789" cy="7477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b="1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72" name="Graphique 71" descr="Outils avec un remplissage uni">
              <a:extLst>
                <a:ext uri="{FF2B5EF4-FFF2-40B4-BE49-F238E27FC236}">
                  <a16:creationId xmlns:a16="http://schemas.microsoft.com/office/drawing/2014/main" id="{F3E8C6E1-60CF-1D60-223E-CF11FB49D8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53817" y="3322501"/>
              <a:ext cx="484854" cy="484854"/>
            </a:xfrm>
            <a:prstGeom prst="rect">
              <a:avLst/>
            </a:prstGeom>
          </p:spPr>
        </p:pic>
      </p:grpSp>
      <p:sp>
        <p:nvSpPr>
          <p:cNvPr id="101" name="Espace réservé du texte 40">
            <a:extLst>
              <a:ext uri="{FF2B5EF4-FFF2-40B4-BE49-F238E27FC236}">
                <a16:creationId xmlns:a16="http://schemas.microsoft.com/office/drawing/2014/main" id="{5EFA55FE-3B3D-852E-7174-7DCA167420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2224" y="2967252"/>
            <a:ext cx="4460476" cy="9144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4pPr marL="715963" indent="0">
              <a:buNone/>
              <a:defRPr/>
            </a:lvl4pPr>
          </a:lstStyle>
          <a:p>
            <a:pPr lvl="0"/>
            <a:r>
              <a:rPr lang="fr-FR"/>
              <a:t>Modifier l'objectif "savoir-faire"</a:t>
            </a:r>
          </a:p>
        </p:txBody>
      </p:sp>
      <p:sp>
        <p:nvSpPr>
          <p:cNvPr id="102" name="Espace réservé du texte 40">
            <a:extLst>
              <a:ext uri="{FF2B5EF4-FFF2-40B4-BE49-F238E27FC236}">
                <a16:creationId xmlns:a16="http://schemas.microsoft.com/office/drawing/2014/main" id="{BB88681F-4761-4484-75C3-87E50051DD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5898" y="1238822"/>
            <a:ext cx="4406802" cy="9144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4pPr marL="715963" indent="0">
              <a:buNone/>
              <a:defRPr/>
            </a:lvl4pPr>
          </a:lstStyle>
          <a:p>
            <a:pPr lvl="0"/>
            <a:r>
              <a:rPr lang="fr-FR"/>
              <a:t>Modifier l'objectif "connaissances"</a:t>
            </a:r>
          </a:p>
        </p:txBody>
      </p:sp>
      <p:sp>
        <p:nvSpPr>
          <p:cNvPr id="104" name="Espace réservé du texte 40">
            <a:extLst>
              <a:ext uri="{FF2B5EF4-FFF2-40B4-BE49-F238E27FC236}">
                <a16:creationId xmlns:a16="http://schemas.microsoft.com/office/drawing/2014/main" id="{A6A5D6E4-838A-29A5-9B59-D94868683B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4008" y="4714303"/>
            <a:ext cx="4348692" cy="914400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4pPr marL="715963" indent="0">
              <a:buNone/>
              <a:defRPr/>
            </a:lvl4pPr>
          </a:lstStyle>
          <a:p>
            <a:pPr lvl="0"/>
            <a:r>
              <a:rPr lang="fr-FR"/>
              <a:t>Modifier l'objectif "Autre"</a:t>
            </a:r>
          </a:p>
        </p:txBody>
      </p:sp>
      <p:grpSp>
        <p:nvGrpSpPr>
          <p:cNvPr id="105" name="Groupe 104">
            <a:extLst>
              <a:ext uri="{FF2B5EF4-FFF2-40B4-BE49-F238E27FC236}">
                <a16:creationId xmlns:a16="http://schemas.microsoft.com/office/drawing/2014/main" id="{6B2920AC-95C5-2487-3E3F-FAF556728043}"/>
              </a:ext>
            </a:extLst>
          </p:cNvPr>
          <p:cNvGrpSpPr/>
          <p:nvPr userDrawn="1"/>
        </p:nvGrpSpPr>
        <p:grpSpPr>
          <a:xfrm>
            <a:off x="3027684" y="4639247"/>
            <a:ext cx="1064512" cy="1064512"/>
            <a:chOff x="4039744" y="4639247"/>
            <a:chExt cx="1064512" cy="1064512"/>
          </a:xfrm>
        </p:grpSpPr>
        <p:grpSp>
          <p:nvGrpSpPr>
            <p:cNvPr id="109" name="Groupe 108">
              <a:extLst>
                <a:ext uri="{FF2B5EF4-FFF2-40B4-BE49-F238E27FC236}">
                  <a16:creationId xmlns:a16="http://schemas.microsoft.com/office/drawing/2014/main" id="{BFCA13ED-DFE2-CE9F-A33A-8BF9C4BB62D3}"/>
                </a:ext>
              </a:extLst>
            </p:cNvPr>
            <p:cNvGrpSpPr/>
            <p:nvPr userDrawn="1"/>
          </p:nvGrpSpPr>
          <p:grpSpPr>
            <a:xfrm>
              <a:off x="4039744" y="4639247"/>
              <a:ext cx="1064512" cy="1064512"/>
              <a:chOff x="4063988" y="1826727"/>
              <a:chExt cx="1064512" cy="1064512"/>
            </a:xfrm>
          </p:grpSpPr>
          <p:sp>
            <p:nvSpPr>
              <p:cNvPr id="119" name="Ellipse 118">
                <a:extLst>
                  <a:ext uri="{FF2B5EF4-FFF2-40B4-BE49-F238E27FC236}">
                    <a16:creationId xmlns:a16="http://schemas.microsoft.com/office/drawing/2014/main" id="{8EF3F90E-B278-1089-8854-BF4B25397C9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4063988" y="1826727"/>
                <a:ext cx="1064512" cy="1064512"/>
              </a:xfrm>
              <a:prstGeom prst="ellipse">
                <a:avLst/>
              </a:prstGeom>
              <a:solidFill>
                <a:srgbClr val="D9D9D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Ellipse 119">
                <a:extLst>
                  <a:ext uri="{FF2B5EF4-FFF2-40B4-BE49-F238E27FC236}">
                    <a16:creationId xmlns:a16="http://schemas.microsoft.com/office/drawing/2014/main" id="{E6A3AEC5-7285-3D08-7E93-7C586E5FF86D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4222350" y="1985089"/>
                <a:ext cx="747789" cy="74778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800" b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0" name="Groupe 109">
              <a:extLst>
                <a:ext uri="{FF2B5EF4-FFF2-40B4-BE49-F238E27FC236}">
                  <a16:creationId xmlns:a16="http://schemas.microsoft.com/office/drawing/2014/main" id="{E255FA1E-5B19-4373-AFB8-2F84BA8CB4C0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4262089" y="4883503"/>
              <a:ext cx="645220" cy="576000"/>
              <a:chOff x="3280617" y="1934942"/>
              <a:chExt cx="2841049" cy="2536257"/>
            </a:xfrm>
          </p:grpSpPr>
          <p:pic>
            <p:nvPicPr>
              <p:cNvPr id="111" name="Graphique 110" descr="Liste de contrôle avec un remplissage uni">
                <a:extLst>
                  <a:ext uri="{FF2B5EF4-FFF2-40B4-BE49-F238E27FC236}">
                    <a16:creationId xmlns:a16="http://schemas.microsoft.com/office/drawing/2014/main" id="{DE1B7A3F-7B60-54DE-87EC-25234B2D1A9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280617" y="1934942"/>
                <a:ext cx="2536257" cy="2536257"/>
              </a:xfrm>
              <a:prstGeom prst="rect">
                <a:avLst/>
              </a:prstGeom>
            </p:spPr>
          </p:pic>
          <p:pic>
            <p:nvPicPr>
              <p:cNvPr id="112" name="Graphique 111" descr="Clé avec un remplissage uni">
                <a:extLst>
                  <a:ext uri="{FF2B5EF4-FFF2-40B4-BE49-F238E27FC236}">
                    <a16:creationId xmlns:a16="http://schemas.microsoft.com/office/drawing/2014/main" id="{E98BFEEA-44E3-F99F-3E07-287045D4D86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 rot="5400000">
                <a:off x="4487798" y="2334423"/>
                <a:ext cx="1633868" cy="1633868"/>
              </a:xfrm>
              <a:prstGeom prst="rect">
                <a:avLst/>
              </a:prstGeom>
            </p:spPr>
          </p:pic>
          <p:sp>
            <p:nvSpPr>
              <p:cNvPr id="117" name="Ellipse 116">
                <a:extLst>
                  <a:ext uri="{FF2B5EF4-FFF2-40B4-BE49-F238E27FC236}">
                    <a16:creationId xmlns:a16="http://schemas.microsoft.com/office/drawing/2014/main" id="{4C7F65A2-316C-DA6C-1C26-D7FC4B633FE3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5124732" y="2469177"/>
                <a:ext cx="360000" cy="360000"/>
              </a:xfrm>
              <a:prstGeom prst="ellipse">
                <a:avLst/>
              </a:prstGeom>
              <a:solidFill>
                <a:srgbClr val="7F7F7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8" name="Ellipse 117">
                <a:extLst>
                  <a:ext uri="{FF2B5EF4-FFF2-40B4-BE49-F238E27FC236}">
                    <a16:creationId xmlns:a16="http://schemas.microsoft.com/office/drawing/2014/main" id="{E4CBE073-4D59-AD5F-3E31-6AAF64DDFB2F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5211161" y="2553100"/>
                <a:ext cx="187141" cy="18714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5" name="Espace réservé de la date 76">
            <a:extLst>
              <a:ext uri="{FF2B5EF4-FFF2-40B4-BE49-F238E27FC236}">
                <a16:creationId xmlns:a16="http://schemas.microsoft.com/office/drawing/2014/main" id="{A1C771F8-474F-4721-43FD-4711FF3D3B2D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6" name="Image 5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5BD5FD86-9D1B-B039-AB84-6FF3832298ED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321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s_Format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6861372A-160B-15C7-DFAE-C882FAB7B213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A608699D-A65E-2022-85E3-6AF6B4487ED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7" y="75847"/>
            <a:ext cx="803980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Formateur</a:t>
            </a:r>
          </a:p>
        </p:txBody>
      </p:sp>
      <p:pic>
        <p:nvPicPr>
          <p:cNvPr id="11" name="Graphique 10" descr="Badge d'employé avec un remplissage uni">
            <a:extLst>
              <a:ext uri="{FF2B5EF4-FFF2-40B4-BE49-F238E27FC236}">
                <a16:creationId xmlns:a16="http://schemas.microsoft.com/office/drawing/2014/main" id="{BBFF39B2-3365-B055-EE18-A8328FB69C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545" y="171147"/>
            <a:ext cx="474001" cy="47400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F45B4BE-FB0B-0A3C-40CB-FEFBC702192A}"/>
              </a:ext>
            </a:extLst>
          </p:cNvPr>
          <p:cNvSpPr/>
          <p:nvPr userDrawn="1"/>
        </p:nvSpPr>
        <p:spPr>
          <a:xfrm>
            <a:off x="0" y="1642353"/>
            <a:ext cx="7336398" cy="3520249"/>
          </a:xfrm>
          <a:prstGeom prst="rect">
            <a:avLst/>
          </a:prstGeom>
          <a:solidFill>
            <a:srgbClr val="0B89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 descr="Une image contenant Police, Graphique, logo, graphisme&#10;&#10;Description générée automatiquement">
            <a:extLst>
              <a:ext uri="{FF2B5EF4-FFF2-40B4-BE49-F238E27FC236}">
                <a16:creationId xmlns:a16="http://schemas.microsoft.com/office/drawing/2014/main" id="{367F8DEC-CEEF-AE86-4DC5-E5B8D922F0A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88" y="4600824"/>
            <a:ext cx="1396419" cy="317369"/>
          </a:xfrm>
          <a:prstGeom prst="rect">
            <a:avLst/>
          </a:prstGeom>
        </p:spPr>
      </p:pic>
      <p:sp>
        <p:nvSpPr>
          <p:cNvPr id="8" name="Hexagone 7">
            <a:extLst>
              <a:ext uri="{FF2B5EF4-FFF2-40B4-BE49-F238E27FC236}">
                <a16:creationId xmlns:a16="http://schemas.microsoft.com/office/drawing/2014/main" id="{96348052-AE6E-654A-5FC6-A9CB5E5A8EC3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5585759" y="2036636"/>
            <a:ext cx="3230285" cy="2784728"/>
          </a:xfrm>
          <a:prstGeom prst="hexagon">
            <a:avLst>
              <a:gd name="adj" fmla="val 29665"/>
              <a:gd name="vf" fmla="val 115470"/>
            </a:avLst>
          </a:prstGeom>
          <a:solidFill>
            <a:srgbClr val="D9D9D9"/>
          </a:solidFill>
          <a:ln w="952500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3F366B0-008D-F7A7-A64D-18FE31023279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e la date 76">
            <a:extLst>
              <a:ext uri="{FF2B5EF4-FFF2-40B4-BE49-F238E27FC236}">
                <a16:creationId xmlns:a16="http://schemas.microsoft.com/office/drawing/2014/main" id="{BECA2E44-BA35-E9C8-7753-0C3A208E7E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16" name="Espace réservé du numéro de diapositive 77">
            <a:extLst>
              <a:ext uri="{FF2B5EF4-FFF2-40B4-BE49-F238E27FC236}">
                <a16:creationId xmlns:a16="http://schemas.microsoft.com/office/drawing/2014/main" id="{21F0ABD5-4DA6-62CD-2906-15872C7AD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98206DD8-47E2-438B-9853-BCC17206A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e la date 76">
            <a:extLst>
              <a:ext uri="{FF2B5EF4-FFF2-40B4-BE49-F238E27FC236}">
                <a16:creationId xmlns:a16="http://schemas.microsoft.com/office/drawing/2014/main" id="{F52C83E5-7786-BC4F-EFA3-F2F59C9B9506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12" name="Image 11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E15E9083-0FB9-F233-C918-CAD890B952E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50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s_Formateur_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6861372A-160B-15C7-DFAE-C882FAB7B213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A608699D-A65E-2022-85E3-6AF6B4487ED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7" y="75847"/>
            <a:ext cx="8039801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Formateur</a:t>
            </a:r>
          </a:p>
        </p:txBody>
      </p:sp>
      <p:pic>
        <p:nvPicPr>
          <p:cNvPr id="11" name="Graphique 10" descr="Badge d'employé avec un remplissage uni">
            <a:extLst>
              <a:ext uri="{FF2B5EF4-FFF2-40B4-BE49-F238E27FC236}">
                <a16:creationId xmlns:a16="http://schemas.microsoft.com/office/drawing/2014/main" id="{BBFF39B2-3365-B055-EE18-A8328FB69C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545" y="171147"/>
            <a:ext cx="474001" cy="474001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53F366B0-008D-F7A7-A64D-18FE31023279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e la date 76">
            <a:extLst>
              <a:ext uri="{FF2B5EF4-FFF2-40B4-BE49-F238E27FC236}">
                <a16:creationId xmlns:a16="http://schemas.microsoft.com/office/drawing/2014/main" id="{BECA2E44-BA35-E9C8-7753-0C3A208E7E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16" name="Espace réservé du numéro de diapositive 77">
            <a:extLst>
              <a:ext uri="{FF2B5EF4-FFF2-40B4-BE49-F238E27FC236}">
                <a16:creationId xmlns:a16="http://schemas.microsoft.com/office/drawing/2014/main" id="{21F0ABD5-4DA6-62CD-2906-15872C7AD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98206DD8-47E2-438B-9853-BCC17206A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e la date 76">
            <a:extLst>
              <a:ext uri="{FF2B5EF4-FFF2-40B4-BE49-F238E27FC236}">
                <a16:creationId xmlns:a16="http://schemas.microsoft.com/office/drawing/2014/main" id="{F52C83E5-7786-BC4F-EFA3-F2F59C9B9506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12" name="Image 11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E15E9083-0FB9-F233-C918-CAD890B952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286D336A-25ED-191B-0FC1-6CBB78FAA41F}"/>
              </a:ext>
            </a:extLst>
          </p:cNvPr>
          <p:cNvSpPr/>
          <p:nvPr userDrawn="1"/>
        </p:nvSpPr>
        <p:spPr>
          <a:xfrm>
            <a:off x="0" y="1416619"/>
            <a:ext cx="8677835" cy="4580769"/>
          </a:xfrm>
          <a:custGeom>
            <a:avLst/>
            <a:gdLst>
              <a:gd name="connsiteX0" fmla="*/ 0 w 8677835"/>
              <a:gd name="connsiteY0" fmla="*/ 0 h 4580769"/>
              <a:gd name="connsiteX1" fmla="*/ 8677835 w 8677835"/>
              <a:gd name="connsiteY1" fmla="*/ 0 h 4580769"/>
              <a:gd name="connsiteX2" fmla="*/ 8677835 w 8677835"/>
              <a:gd name="connsiteY2" fmla="*/ 591388 h 4580769"/>
              <a:gd name="connsiteX3" fmla="*/ 5875913 w 8677835"/>
              <a:gd name="connsiteY3" fmla="*/ 4580769 h 4580769"/>
              <a:gd name="connsiteX4" fmla="*/ 0 w 8677835"/>
              <a:gd name="connsiteY4" fmla="*/ 4580769 h 4580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77835" h="4580769">
                <a:moveTo>
                  <a:pt x="0" y="0"/>
                </a:moveTo>
                <a:lnTo>
                  <a:pt x="8677835" y="0"/>
                </a:lnTo>
                <a:lnTo>
                  <a:pt x="8677835" y="591388"/>
                </a:lnTo>
                <a:lnTo>
                  <a:pt x="5875913" y="4580769"/>
                </a:lnTo>
                <a:lnTo>
                  <a:pt x="0" y="4580769"/>
                </a:lnTo>
                <a:close/>
              </a:path>
            </a:pathLst>
          </a:custGeom>
          <a:solidFill>
            <a:srgbClr val="0B89C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pic>
        <p:nvPicPr>
          <p:cNvPr id="7" name="Image 6" descr="Une image contenant Police, Graphique, logo, graphisme&#10;&#10;Description générée automatiquement">
            <a:extLst>
              <a:ext uri="{FF2B5EF4-FFF2-40B4-BE49-F238E27FC236}">
                <a16:creationId xmlns:a16="http://schemas.microsoft.com/office/drawing/2014/main" id="{5278A81D-FB69-9F22-AA24-AD17CE7DFAB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07" y="5441381"/>
            <a:ext cx="1396419" cy="317369"/>
          </a:xfrm>
          <a:prstGeom prst="rect">
            <a:avLst/>
          </a:prstGeom>
        </p:spPr>
      </p:pic>
      <p:sp>
        <p:nvSpPr>
          <p:cNvPr id="17" name="Hexagone 16">
            <a:extLst>
              <a:ext uri="{FF2B5EF4-FFF2-40B4-BE49-F238E27FC236}">
                <a16:creationId xmlns:a16="http://schemas.microsoft.com/office/drawing/2014/main" id="{C6379C04-A9C6-63E2-0B4E-6A8BA587E38F}"/>
              </a:ext>
            </a:extLst>
          </p:cNvPr>
          <p:cNvSpPr>
            <a:spLocks noChangeAspect="1"/>
          </p:cNvSpPr>
          <p:nvPr userDrawn="1"/>
        </p:nvSpPr>
        <p:spPr>
          <a:xfrm rot="16200000">
            <a:off x="6343018" y="1385130"/>
            <a:ext cx="2504646" cy="2159177"/>
          </a:xfrm>
          <a:prstGeom prst="hexagon">
            <a:avLst>
              <a:gd name="adj" fmla="val 29665"/>
              <a:gd name="vf" fmla="val 115470"/>
            </a:avLst>
          </a:prstGeom>
          <a:solidFill>
            <a:srgbClr val="D9D9D9"/>
          </a:solidFill>
          <a:ln w="825500" cap="rnd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8531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edago_Ev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14E9FE11-AF62-DA59-9ABA-A5008A859B38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25A386C-A1B9-CEF3-F948-8AC5091ED502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ce réservé de la date 76">
            <a:extLst>
              <a:ext uri="{FF2B5EF4-FFF2-40B4-BE49-F238E27FC236}">
                <a16:creationId xmlns:a16="http://schemas.microsoft.com/office/drawing/2014/main" id="{D15DF3CE-0E90-B22F-67DA-F93A23967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27" name="Espace réservé du numéro de diapositive 77">
            <a:extLst>
              <a:ext uri="{FF2B5EF4-FFF2-40B4-BE49-F238E27FC236}">
                <a16:creationId xmlns:a16="http://schemas.microsoft.com/office/drawing/2014/main" id="{86214C41-8845-571C-0B01-B9745D3B28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pic>
        <p:nvPicPr>
          <p:cNvPr id="43" name="Graphique 42" descr="Classe avec un remplissage uni">
            <a:extLst>
              <a:ext uri="{FF2B5EF4-FFF2-40B4-BE49-F238E27FC236}">
                <a16:creationId xmlns:a16="http://schemas.microsoft.com/office/drawing/2014/main" id="{3465AC28-7FB4-1367-A74F-CBAA74C2FC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800" y="176400"/>
            <a:ext cx="474056" cy="47405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6CA44AB-E4BA-D877-9952-D83AA43593C1}"/>
              </a:ext>
            </a:extLst>
          </p:cNvPr>
          <p:cNvSpPr txBox="1"/>
          <p:nvPr/>
        </p:nvSpPr>
        <p:spPr>
          <a:xfrm>
            <a:off x="1559027" y="1465651"/>
            <a:ext cx="335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/>
              <a:t>Moyens pédagogiques</a:t>
            </a:r>
            <a:endParaRPr lang="fr-FR" sz="1050" b="1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2C270F8-7560-A360-5608-5B6BB981DB25}"/>
              </a:ext>
            </a:extLst>
          </p:cNvPr>
          <p:cNvGrpSpPr/>
          <p:nvPr userDrawn="1"/>
        </p:nvGrpSpPr>
        <p:grpSpPr>
          <a:xfrm>
            <a:off x="719439" y="1313154"/>
            <a:ext cx="720000" cy="720000"/>
            <a:chOff x="935598" y="1295399"/>
            <a:chExt cx="720000" cy="720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955773D-1385-6E4B-CBBB-39A7F065B3F3}"/>
                </a:ext>
              </a:extLst>
            </p:cNvPr>
            <p:cNvSpPr/>
            <p:nvPr/>
          </p:nvSpPr>
          <p:spPr>
            <a:xfrm>
              <a:off x="935598" y="1295399"/>
              <a:ext cx="720000" cy="720000"/>
            </a:xfrm>
            <a:prstGeom prst="roundRect">
              <a:avLst>
                <a:gd name="adj" fmla="val 33237"/>
              </a:avLst>
            </a:prstGeom>
            <a:solidFill>
              <a:srgbClr val="1C8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b="1"/>
            </a:p>
          </p:txBody>
        </p:sp>
        <p:pic>
          <p:nvPicPr>
            <p:cNvPr id="14" name="Graphique 13" descr="Ampoule et engrenage avec un remplissage uni">
              <a:extLst>
                <a:ext uri="{FF2B5EF4-FFF2-40B4-BE49-F238E27FC236}">
                  <a16:creationId xmlns:a16="http://schemas.microsoft.com/office/drawing/2014/main" id="{B9737A5F-B4F8-A6A3-C9F3-C3FF55C2C1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5186" y="1414987"/>
              <a:ext cx="480824" cy="480824"/>
            </a:xfrm>
            <a:prstGeom prst="rect">
              <a:avLst/>
            </a:prstGeom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01E9FD83-529C-118B-7229-BDA6D2803F0E}"/>
              </a:ext>
            </a:extLst>
          </p:cNvPr>
          <p:cNvSpPr txBox="1"/>
          <p:nvPr userDrawn="1"/>
        </p:nvSpPr>
        <p:spPr>
          <a:xfrm>
            <a:off x="5876874" y="1465651"/>
            <a:ext cx="3028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/>
              <a:t>Modalités d'évaluation</a:t>
            </a:r>
            <a:endParaRPr lang="fr-FR" sz="1050" b="1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C3FCE516-1204-CC2C-73C9-0CC43DD8119B}"/>
              </a:ext>
            </a:extLst>
          </p:cNvPr>
          <p:cNvGrpSpPr/>
          <p:nvPr userDrawn="1"/>
        </p:nvGrpSpPr>
        <p:grpSpPr>
          <a:xfrm>
            <a:off x="5037286" y="1308551"/>
            <a:ext cx="720000" cy="720000"/>
            <a:chOff x="935598" y="4713435"/>
            <a:chExt cx="720000" cy="720000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4FE0B4A-5BB4-0FB5-917B-27FD2A125DB1}"/>
                </a:ext>
              </a:extLst>
            </p:cNvPr>
            <p:cNvSpPr/>
            <p:nvPr userDrawn="1"/>
          </p:nvSpPr>
          <p:spPr>
            <a:xfrm>
              <a:off x="935598" y="4713435"/>
              <a:ext cx="720000" cy="720000"/>
            </a:xfrm>
            <a:prstGeom prst="roundRect">
              <a:avLst>
                <a:gd name="adj" fmla="val 33237"/>
              </a:avLst>
            </a:prstGeom>
            <a:solidFill>
              <a:srgbClr val="1C8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b="1"/>
            </a:p>
          </p:txBody>
        </p:sp>
        <p:pic>
          <p:nvPicPr>
            <p:cNvPr id="21" name="Graphique 20" descr="Liste de contrôle avec un remplissage uni">
              <a:extLst>
                <a:ext uri="{FF2B5EF4-FFF2-40B4-BE49-F238E27FC236}">
                  <a16:creationId xmlns:a16="http://schemas.microsoft.com/office/drawing/2014/main" id="{F942AFCB-49CC-2BAC-2BEB-B4F61A716E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44801" y="4822638"/>
              <a:ext cx="501594" cy="501594"/>
            </a:xfrm>
            <a:prstGeom prst="rect">
              <a:avLst/>
            </a:prstGeom>
          </p:spPr>
        </p:pic>
      </p:grpSp>
      <p:sp>
        <p:nvSpPr>
          <p:cNvPr id="42" name="ZoneTexte 41">
            <a:extLst>
              <a:ext uri="{FF2B5EF4-FFF2-40B4-BE49-F238E27FC236}">
                <a16:creationId xmlns:a16="http://schemas.microsoft.com/office/drawing/2014/main" id="{9013BFE6-2AD5-E26E-B203-7E65C13A40C8}"/>
              </a:ext>
            </a:extLst>
          </p:cNvPr>
          <p:cNvSpPr txBox="1"/>
          <p:nvPr userDrawn="1"/>
        </p:nvSpPr>
        <p:spPr>
          <a:xfrm>
            <a:off x="1860873" y="5721847"/>
            <a:ext cx="5422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/>
              <a:t>Processus de formation certifié QUALIOPI</a:t>
            </a:r>
            <a:endParaRPr lang="fr-FR" sz="900" b="1"/>
          </a:p>
        </p:txBody>
      </p:sp>
      <p:sp>
        <p:nvSpPr>
          <p:cNvPr id="53" name="Espace réservé du texte 52">
            <a:extLst>
              <a:ext uri="{FF2B5EF4-FFF2-40B4-BE49-F238E27FC236}">
                <a16:creationId xmlns:a16="http://schemas.microsoft.com/office/drawing/2014/main" id="{ED4CED7D-E7E8-0647-3F52-B3D4BC6AE8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97286" y="2348466"/>
            <a:ext cx="3408311" cy="1712912"/>
          </a:xfrm>
          <a:prstGeom prst="rect">
            <a:avLst/>
          </a:prstGeom>
        </p:spPr>
        <p:txBody>
          <a:bodyPr/>
          <a:lstStyle>
            <a:lvl1pPr marL="342900" indent="-342900" algn="just" rtl="0" eaLnBrk="1" fontAlgn="base" hangingPunct="1">
              <a:spcBef>
                <a:spcPts val="600"/>
              </a:spcBef>
              <a:spcAft>
                <a:spcPts val="3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Blip>
                <a:blip r:embed="rId8"/>
              </a:buBlip>
              <a:defRPr lang="fr-FR" sz="1800" b="0" kern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Calibri" pitchFamily="34" charset="0"/>
              </a:defRPr>
            </a:lvl1pPr>
          </a:lstStyle>
          <a:p>
            <a:pPr lvl="0"/>
            <a:r>
              <a:rPr lang="fr-FR"/>
              <a:t>Cliquez ici pour ajouter une modalité d'évaluation</a:t>
            </a:r>
          </a:p>
        </p:txBody>
      </p:sp>
      <p:sp>
        <p:nvSpPr>
          <p:cNvPr id="54" name="Espace réservé du texte 52">
            <a:extLst>
              <a:ext uri="{FF2B5EF4-FFF2-40B4-BE49-F238E27FC236}">
                <a16:creationId xmlns:a16="http://schemas.microsoft.com/office/drawing/2014/main" id="{5F59E9B2-8C06-C953-2170-29B5E15DE4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37366" y="2383571"/>
            <a:ext cx="3408311" cy="1712912"/>
          </a:xfrm>
          <a:prstGeom prst="rect">
            <a:avLst/>
          </a:prstGeom>
        </p:spPr>
        <p:txBody>
          <a:bodyPr/>
          <a:lstStyle>
            <a:lvl1pPr marL="342900" indent="-342900" algn="just" rtl="0" eaLnBrk="1" fontAlgn="base" hangingPunct="1">
              <a:spcBef>
                <a:spcPts val="600"/>
              </a:spcBef>
              <a:spcAft>
                <a:spcPts val="3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Blip>
                <a:blip r:embed="rId8"/>
              </a:buBlip>
              <a:defRPr lang="fr-FR" sz="1800" b="0" kern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Calibri" pitchFamily="34" charset="0"/>
              </a:defRPr>
            </a:lvl1pPr>
          </a:lstStyle>
          <a:p>
            <a:pPr lvl="0"/>
            <a:r>
              <a:rPr lang="fr-FR"/>
              <a:t>Cliquez ici pour ajouter un moyen pédagogique</a:t>
            </a:r>
          </a:p>
          <a:p>
            <a:pPr lvl="0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04293CA-C763-97DA-7663-4171C2EECE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Moyens pédagogiques – Modalités d'évaluation</a:t>
            </a:r>
          </a:p>
        </p:txBody>
      </p:sp>
      <p:pic>
        <p:nvPicPr>
          <p:cNvPr id="4" name="Graphique 3" descr="Case cochée avec un remplissage uni">
            <a:extLst>
              <a:ext uri="{FF2B5EF4-FFF2-40B4-BE49-F238E27FC236}">
                <a16:creationId xmlns:a16="http://schemas.microsoft.com/office/drawing/2014/main" id="{FAC00ED3-14E4-AC8E-1447-68F2912E399D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13111" y="5535471"/>
            <a:ext cx="372751" cy="372751"/>
          </a:xfrm>
          <a:prstGeom prst="rect">
            <a:avLst/>
          </a:prstGeom>
        </p:spPr>
      </p:pic>
      <p:sp>
        <p:nvSpPr>
          <p:cNvPr id="6" name="Espace réservé de la date 76">
            <a:extLst>
              <a:ext uri="{FF2B5EF4-FFF2-40B4-BE49-F238E27FC236}">
                <a16:creationId xmlns:a16="http://schemas.microsoft.com/office/drawing/2014/main" id="{8EF71983-7C8D-A25E-7D5B-59A9B1C895B5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7" name="Image 6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1AE7AA16-2D8D-F5C2-F88B-30261D3E3887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  <p:sp>
        <p:nvSpPr>
          <p:cNvPr id="3" name="Rectangle 10">
            <a:extLst>
              <a:ext uri="{FF2B5EF4-FFF2-40B4-BE49-F238E27FC236}">
                <a16:creationId xmlns:a16="http://schemas.microsoft.com/office/drawing/2014/main" id="{D777A588-09B6-DFDF-88DD-630DD4093C94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7" y="75847"/>
            <a:ext cx="8027720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Modifiez le style du titre de la Partie / Thème / Produits de santé / Nom Formation</a:t>
            </a:r>
          </a:p>
        </p:txBody>
      </p:sp>
    </p:spTree>
    <p:extLst>
      <p:ext uri="{BB962C8B-B14F-4D97-AF65-F5344CB8AC3E}">
        <p14:creationId xmlns:p14="http://schemas.microsoft.com/office/powerpoint/2010/main" val="346122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14E9FE11-AF62-DA59-9ABA-A5008A859B38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25A386C-A1B9-CEF3-F948-8AC5091ED502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ce réservé de la date 76">
            <a:extLst>
              <a:ext uri="{FF2B5EF4-FFF2-40B4-BE49-F238E27FC236}">
                <a16:creationId xmlns:a16="http://schemas.microsoft.com/office/drawing/2014/main" id="{D15DF3CE-0E90-B22F-67DA-F93A23967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27" name="Espace réservé du numéro de diapositive 77">
            <a:extLst>
              <a:ext uri="{FF2B5EF4-FFF2-40B4-BE49-F238E27FC236}">
                <a16:creationId xmlns:a16="http://schemas.microsoft.com/office/drawing/2014/main" id="{86214C41-8845-571C-0B01-B9745D3B28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pic>
        <p:nvPicPr>
          <p:cNvPr id="3" name="Graphique 2" descr="Chronomètre avec un remplissage uni">
            <a:extLst>
              <a:ext uri="{FF2B5EF4-FFF2-40B4-BE49-F238E27FC236}">
                <a16:creationId xmlns:a16="http://schemas.microsoft.com/office/drawing/2014/main" id="{C7B9538D-C503-C91A-E84E-6E6B2035B4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3453" y="176400"/>
            <a:ext cx="499987" cy="49998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34162A6-4243-8C24-8436-63DAB9A853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Agenda</a:t>
            </a:r>
          </a:p>
        </p:txBody>
      </p:sp>
      <p:sp>
        <p:nvSpPr>
          <p:cNvPr id="6" name="Espace réservé de la date 76">
            <a:extLst>
              <a:ext uri="{FF2B5EF4-FFF2-40B4-BE49-F238E27FC236}">
                <a16:creationId xmlns:a16="http://schemas.microsoft.com/office/drawing/2014/main" id="{A266659E-6644-F124-F5C8-D7EE1054E14A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7" name="Image 6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D286F4DC-1A08-19C4-82A9-62A5EEA0A83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  <p:sp>
        <p:nvSpPr>
          <p:cNvPr id="4" name="Rectangle 10">
            <a:extLst>
              <a:ext uri="{FF2B5EF4-FFF2-40B4-BE49-F238E27FC236}">
                <a16:creationId xmlns:a16="http://schemas.microsoft.com/office/drawing/2014/main" id="{3F4308E5-3B52-51F3-6B32-A31691AE920B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7" y="75847"/>
            <a:ext cx="8027720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Modifiez le style du titre de la Partie / Thème / Produits de santé / Nom Formation</a:t>
            </a:r>
          </a:p>
        </p:txBody>
      </p:sp>
    </p:spTree>
    <p:extLst>
      <p:ext uri="{BB962C8B-B14F-4D97-AF65-F5344CB8AC3E}">
        <p14:creationId xmlns:p14="http://schemas.microsoft.com/office/powerpoint/2010/main" val="3577479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_Pro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14E9FE11-AF62-DA59-9ABA-A5008A859B38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25A386C-A1B9-CEF3-F948-8AC5091ED502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ce réservé de la date 76">
            <a:extLst>
              <a:ext uri="{FF2B5EF4-FFF2-40B4-BE49-F238E27FC236}">
                <a16:creationId xmlns:a16="http://schemas.microsoft.com/office/drawing/2014/main" id="{D15DF3CE-0E90-B22F-67DA-F93A23967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27" name="Espace réservé du numéro de diapositive 77">
            <a:extLst>
              <a:ext uri="{FF2B5EF4-FFF2-40B4-BE49-F238E27FC236}">
                <a16:creationId xmlns:a16="http://schemas.microsoft.com/office/drawing/2014/main" id="{86214C41-8845-571C-0B01-B9745D3B28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pic>
        <p:nvPicPr>
          <p:cNvPr id="2" name="Graphique 1" descr="Calendrier journalier avec un remplissage uni">
            <a:extLst>
              <a:ext uri="{FF2B5EF4-FFF2-40B4-BE49-F238E27FC236}">
                <a16:creationId xmlns:a16="http://schemas.microsoft.com/office/drawing/2014/main" id="{9EACB072-DC2F-5267-3DDA-C663BF0006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800" y="176400"/>
            <a:ext cx="504000" cy="504000"/>
          </a:xfrm>
          <a:prstGeom prst="rect">
            <a:avLst/>
          </a:prstGeom>
        </p:spPr>
      </p:pic>
      <p:sp>
        <p:nvSpPr>
          <p:cNvPr id="10" name="Titre 9">
            <a:extLst>
              <a:ext uri="{FF2B5EF4-FFF2-40B4-BE49-F238E27FC236}">
                <a16:creationId xmlns:a16="http://schemas.microsoft.com/office/drawing/2014/main" id="{E2D70EF8-288C-2447-F57B-3CBC55A908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Programme</a:t>
            </a:r>
          </a:p>
        </p:txBody>
      </p:sp>
      <p:sp>
        <p:nvSpPr>
          <p:cNvPr id="5" name="Espace réservé de la date 76">
            <a:extLst>
              <a:ext uri="{FF2B5EF4-FFF2-40B4-BE49-F238E27FC236}">
                <a16:creationId xmlns:a16="http://schemas.microsoft.com/office/drawing/2014/main" id="{BACE28C5-15DB-19D1-EE92-611CF467C0BD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6" name="Image 5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A00E2613-CF11-C26D-C0EF-BD8EE9477A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  <p:sp>
        <p:nvSpPr>
          <p:cNvPr id="4" name="Rectangle 10">
            <a:extLst>
              <a:ext uri="{FF2B5EF4-FFF2-40B4-BE49-F238E27FC236}">
                <a16:creationId xmlns:a16="http://schemas.microsoft.com/office/drawing/2014/main" id="{1381024A-31DA-14AA-9F2C-2B82D92900D0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7" y="75847"/>
            <a:ext cx="8027720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Modifiez le style du titre de la Partie / Thème / Produits de santé / Nom Formation</a:t>
            </a:r>
          </a:p>
        </p:txBody>
      </p:sp>
    </p:spTree>
    <p:extLst>
      <p:ext uri="{BB962C8B-B14F-4D97-AF65-F5344CB8AC3E}">
        <p14:creationId xmlns:p14="http://schemas.microsoft.com/office/powerpoint/2010/main" val="428004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lide_Publ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14E9FE11-AF62-DA59-9ABA-A5008A859B38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25A386C-A1B9-CEF3-F948-8AC5091ED502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ce réservé de la date 76">
            <a:extLst>
              <a:ext uri="{FF2B5EF4-FFF2-40B4-BE49-F238E27FC236}">
                <a16:creationId xmlns:a16="http://schemas.microsoft.com/office/drawing/2014/main" id="{D15DF3CE-0E90-B22F-67DA-F93A23967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27" name="Espace réservé du numéro de diapositive 77">
            <a:extLst>
              <a:ext uri="{FF2B5EF4-FFF2-40B4-BE49-F238E27FC236}">
                <a16:creationId xmlns:a16="http://schemas.microsoft.com/office/drawing/2014/main" id="{86214C41-8845-571C-0B01-B9745D3B28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pic>
        <p:nvPicPr>
          <p:cNvPr id="51" name="Graphique 50" descr="Public cible avec un remplissage uni">
            <a:extLst>
              <a:ext uri="{FF2B5EF4-FFF2-40B4-BE49-F238E27FC236}">
                <a16:creationId xmlns:a16="http://schemas.microsoft.com/office/drawing/2014/main" id="{B3D5E754-CBF4-BE50-A918-5400AD3E7E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4220" y="176400"/>
            <a:ext cx="502650" cy="502650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6B64013F-0D01-EB3C-F246-93E58F889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Public de la formation</a:t>
            </a:r>
          </a:p>
        </p:txBody>
      </p:sp>
      <p:sp>
        <p:nvSpPr>
          <p:cNvPr id="6" name="Espace réservé de la date 76">
            <a:extLst>
              <a:ext uri="{FF2B5EF4-FFF2-40B4-BE49-F238E27FC236}">
                <a16:creationId xmlns:a16="http://schemas.microsoft.com/office/drawing/2014/main" id="{169E1749-B058-CBD1-D963-02CFCD6F675F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7" name="Image 6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C41A5FF4-3726-9105-4CD7-EBFE16B648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  <p:sp>
        <p:nvSpPr>
          <p:cNvPr id="4" name="Rectangle 10">
            <a:extLst>
              <a:ext uri="{FF2B5EF4-FFF2-40B4-BE49-F238E27FC236}">
                <a16:creationId xmlns:a16="http://schemas.microsoft.com/office/drawing/2014/main" id="{43709455-13BC-8720-CEEC-B073616D8925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7" y="75847"/>
            <a:ext cx="8027720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Modifiez le style du titre de la Partie / Thème / Produits de santé / Nom Formation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46933BD-6BFA-839A-D452-21E9AC411E2E}"/>
              </a:ext>
            </a:extLst>
          </p:cNvPr>
          <p:cNvSpPr txBox="1"/>
          <p:nvPr userDrawn="1"/>
        </p:nvSpPr>
        <p:spPr>
          <a:xfrm>
            <a:off x="1559027" y="1215118"/>
            <a:ext cx="3358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/>
              <a:t>Profil des participants</a:t>
            </a:r>
            <a:endParaRPr lang="fr-FR" sz="1050" b="1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C80B9-7384-B6AD-740C-20B4FF862AE2}"/>
              </a:ext>
            </a:extLst>
          </p:cNvPr>
          <p:cNvSpPr/>
          <p:nvPr userDrawn="1"/>
        </p:nvSpPr>
        <p:spPr>
          <a:xfrm>
            <a:off x="719439" y="1062621"/>
            <a:ext cx="720000" cy="720000"/>
          </a:xfrm>
          <a:prstGeom prst="roundRect">
            <a:avLst>
              <a:gd name="adj" fmla="val 33237"/>
            </a:avLst>
          </a:pr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b="1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31FA021-40C1-374A-8010-5EADDDEF6C16}"/>
              </a:ext>
            </a:extLst>
          </p:cNvPr>
          <p:cNvSpPr txBox="1"/>
          <p:nvPr userDrawn="1"/>
        </p:nvSpPr>
        <p:spPr>
          <a:xfrm>
            <a:off x="1559027" y="4108196"/>
            <a:ext cx="3028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/>
              <a:t>Prérequis</a:t>
            </a:r>
            <a:endParaRPr lang="fr-FR" sz="1050" b="1">
              <a:highlight>
                <a:srgbClr val="FFFF00"/>
              </a:highlight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B1F2637-E8C6-5772-84FD-D48C7DEC0973}"/>
              </a:ext>
            </a:extLst>
          </p:cNvPr>
          <p:cNvGrpSpPr/>
          <p:nvPr userDrawn="1"/>
        </p:nvGrpSpPr>
        <p:grpSpPr>
          <a:xfrm>
            <a:off x="719439" y="3951096"/>
            <a:ext cx="720000" cy="720000"/>
            <a:chOff x="935598" y="4713435"/>
            <a:chExt cx="720000" cy="720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DBA826D5-0CD4-A9D0-0930-21675BF57F66}"/>
                </a:ext>
              </a:extLst>
            </p:cNvPr>
            <p:cNvSpPr/>
            <p:nvPr userDrawn="1"/>
          </p:nvSpPr>
          <p:spPr>
            <a:xfrm>
              <a:off x="935598" y="4713435"/>
              <a:ext cx="720000" cy="720000"/>
            </a:xfrm>
            <a:prstGeom prst="roundRect">
              <a:avLst>
                <a:gd name="adj" fmla="val 33237"/>
              </a:avLst>
            </a:prstGeom>
            <a:solidFill>
              <a:srgbClr val="1C8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b="1"/>
            </a:p>
          </p:txBody>
        </p:sp>
        <p:pic>
          <p:nvPicPr>
            <p:cNvPr id="12" name="Graphique 11" descr="Liste de contrôle avec un remplissage uni">
              <a:extLst>
                <a:ext uri="{FF2B5EF4-FFF2-40B4-BE49-F238E27FC236}">
                  <a16:creationId xmlns:a16="http://schemas.microsoft.com/office/drawing/2014/main" id="{2FBB9AAF-990D-F335-69D7-9D98B84A44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44801" y="4822638"/>
              <a:ext cx="501594" cy="501594"/>
            </a:xfrm>
            <a:prstGeom prst="rect">
              <a:avLst/>
            </a:prstGeom>
          </p:spPr>
        </p:pic>
      </p:grpSp>
      <p:sp>
        <p:nvSpPr>
          <p:cNvPr id="13" name="Espace réservé du texte 52">
            <a:extLst>
              <a:ext uri="{FF2B5EF4-FFF2-40B4-BE49-F238E27FC236}">
                <a16:creationId xmlns:a16="http://schemas.microsoft.com/office/drawing/2014/main" id="{7FC7FF47-2F93-9498-DFB9-88F2FB77F0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67680" y="1654088"/>
            <a:ext cx="7307719" cy="245410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just" rtl="0" eaLnBrk="1" fontAlgn="base" hangingPunct="1">
              <a:spcBef>
                <a:spcPts val="600"/>
              </a:spcBef>
              <a:spcAft>
                <a:spcPts val="3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Blip>
                <a:blip r:embed="rId7"/>
              </a:buBlip>
              <a:defRPr lang="fr-FR" sz="1600" b="0" kern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Calibri" pitchFamily="34" charset="0"/>
              </a:defRPr>
            </a:lvl1pPr>
          </a:lstStyle>
          <a:p>
            <a:pPr lvl="0"/>
            <a:r>
              <a:rPr lang="fr-FR"/>
              <a:t>Cliquez ici pour ajouter un type de participant</a:t>
            </a:r>
          </a:p>
        </p:txBody>
      </p:sp>
      <p:pic>
        <p:nvPicPr>
          <p:cNvPr id="14" name="Graphique 13" descr="Accès universel avec un remplissage uni">
            <a:extLst>
              <a:ext uri="{FF2B5EF4-FFF2-40B4-BE49-F238E27FC236}">
                <a16:creationId xmlns:a16="http://schemas.microsoft.com/office/drawing/2014/main" id="{5DF8410D-D377-77C9-5A4D-3CD3EB7160C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2618" y="1147980"/>
            <a:ext cx="556031" cy="556031"/>
          </a:xfrm>
          <a:prstGeom prst="rect">
            <a:avLst/>
          </a:prstGeom>
        </p:spPr>
      </p:pic>
      <p:sp>
        <p:nvSpPr>
          <p:cNvPr id="15" name="Espace réservé du texte 52">
            <a:extLst>
              <a:ext uri="{FF2B5EF4-FFF2-40B4-BE49-F238E27FC236}">
                <a16:creationId xmlns:a16="http://schemas.microsoft.com/office/drawing/2014/main" id="{068934C8-7604-943E-A686-20ECCF07F6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67680" y="4537926"/>
            <a:ext cx="7307719" cy="39041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just" rtl="0" eaLnBrk="1" fontAlgn="base" hangingPunct="1">
              <a:spcBef>
                <a:spcPts val="600"/>
              </a:spcBef>
              <a:spcAft>
                <a:spcPts val="3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Blip>
                <a:blip r:embed="rId7"/>
              </a:buBlip>
              <a:defRPr lang="fr-FR" sz="1600" b="0" kern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Calibri" pitchFamily="34" charset="0"/>
              </a:defRPr>
            </a:lvl1pPr>
          </a:lstStyle>
          <a:p>
            <a:pPr lvl="0"/>
            <a:r>
              <a:rPr lang="fr-FR"/>
              <a:t>Aucun prérequis</a:t>
            </a:r>
          </a:p>
        </p:txBody>
      </p:sp>
    </p:spTree>
    <p:extLst>
      <p:ext uri="{BB962C8B-B14F-4D97-AF65-F5344CB8AC3E}">
        <p14:creationId xmlns:p14="http://schemas.microsoft.com/office/powerpoint/2010/main" val="2610764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_Publ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14E9FE11-AF62-DA59-9ABA-A5008A859B38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225A386C-A1B9-CEF3-F948-8AC5091ED502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space réservé de la date 76">
            <a:extLst>
              <a:ext uri="{FF2B5EF4-FFF2-40B4-BE49-F238E27FC236}">
                <a16:creationId xmlns:a16="http://schemas.microsoft.com/office/drawing/2014/main" id="{D15DF3CE-0E90-B22F-67DA-F93A239670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27" name="Espace réservé du numéro de diapositive 77">
            <a:extLst>
              <a:ext uri="{FF2B5EF4-FFF2-40B4-BE49-F238E27FC236}">
                <a16:creationId xmlns:a16="http://schemas.microsoft.com/office/drawing/2014/main" id="{86214C41-8845-571C-0B01-B9745D3B28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pic>
        <p:nvPicPr>
          <p:cNvPr id="51" name="Graphique 50" descr="Public cible avec un remplissage uni">
            <a:extLst>
              <a:ext uri="{FF2B5EF4-FFF2-40B4-BE49-F238E27FC236}">
                <a16:creationId xmlns:a16="http://schemas.microsoft.com/office/drawing/2014/main" id="{B3D5E754-CBF4-BE50-A918-5400AD3E7E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4220" y="176400"/>
            <a:ext cx="502650" cy="502650"/>
          </a:xfrm>
          <a:prstGeom prst="rect">
            <a:avLst/>
          </a:prstGeom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C8C3EC23-DFDB-1EDE-6AC9-34B5D0CC8830}"/>
              </a:ext>
            </a:extLst>
          </p:cNvPr>
          <p:cNvSpPr txBox="1"/>
          <p:nvPr userDrawn="1"/>
        </p:nvSpPr>
        <p:spPr>
          <a:xfrm>
            <a:off x="1559027" y="1292672"/>
            <a:ext cx="7397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/>
              <a:t>Besoins exprimés par le Prescripteur de la formation</a:t>
            </a:r>
            <a:endParaRPr lang="fr-FR" sz="1050" b="1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4B7A69C0-7021-004B-8274-1056CC4166CD}"/>
              </a:ext>
            </a:extLst>
          </p:cNvPr>
          <p:cNvSpPr txBox="1"/>
          <p:nvPr userDrawn="1"/>
        </p:nvSpPr>
        <p:spPr>
          <a:xfrm>
            <a:off x="1559027" y="3151613"/>
            <a:ext cx="7416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/>
              <a:t>Public défini lors de la demande par le Prescripteur de la Formation</a:t>
            </a:r>
            <a:endParaRPr lang="fr-FR" sz="1050" b="1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6B64013F-0D01-EB3C-F246-93E58F889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Expression du besoin par le Prescripteur de la Formation</a:t>
            </a:r>
          </a:p>
        </p:txBody>
      </p:sp>
      <p:sp>
        <p:nvSpPr>
          <p:cNvPr id="6" name="Espace réservé de la date 76">
            <a:extLst>
              <a:ext uri="{FF2B5EF4-FFF2-40B4-BE49-F238E27FC236}">
                <a16:creationId xmlns:a16="http://schemas.microsoft.com/office/drawing/2014/main" id="{169E1749-B058-CBD1-D963-02CFCD6F675F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7" name="Image 6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C41A5FF4-3726-9105-4CD7-EBFE16B6480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61C4680-BE4F-FE2A-C6A9-BC23AEDD1C82}"/>
              </a:ext>
            </a:extLst>
          </p:cNvPr>
          <p:cNvSpPr txBox="1"/>
          <p:nvPr userDrawn="1"/>
        </p:nvSpPr>
        <p:spPr>
          <a:xfrm>
            <a:off x="1559027" y="4657373"/>
            <a:ext cx="7416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/>
              <a:t>Méthodologie convenue </a:t>
            </a:r>
            <a:endParaRPr lang="fr-FR" sz="1050" b="1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DEE2B23-CC02-65E5-9349-F4863669DDB2}"/>
              </a:ext>
            </a:extLst>
          </p:cNvPr>
          <p:cNvGrpSpPr/>
          <p:nvPr userDrawn="1"/>
        </p:nvGrpSpPr>
        <p:grpSpPr>
          <a:xfrm>
            <a:off x="719439" y="4500273"/>
            <a:ext cx="720000" cy="720000"/>
            <a:chOff x="935598" y="4713435"/>
            <a:chExt cx="720000" cy="72000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C4E5059-554A-E311-CAE4-7C02DD971A4A}"/>
                </a:ext>
              </a:extLst>
            </p:cNvPr>
            <p:cNvSpPr/>
            <p:nvPr userDrawn="1"/>
          </p:nvSpPr>
          <p:spPr>
            <a:xfrm>
              <a:off x="935598" y="4713435"/>
              <a:ext cx="720000" cy="720000"/>
            </a:xfrm>
            <a:prstGeom prst="roundRect">
              <a:avLst>
                <a:gd name="adj" fmla="val 33237"/>
              </a:avLst>
            </a:prstGeom>
            <a:solidFill>
              <a:srgbClr val="1C8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b="1"/>
            </a:p>
          </p:txBody>
        </p:sp>
        <p:pic>
          <p:nvPicPr>
            <p:cNvPr id="11" name="Graphique 10" descr="Liste de contrôle avec un remplissage uni">
              <a:extLst>
                <a:ext uri="{FF2B5EF4-FFF2-40B4-BE49-F238E27FC236}">
                  <a16:creationId xmlns:a16="http://schemas.microsoft.com/office/drawing/2014/main" id="{851D427B-96E6-B376-29FF-78867E488C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44801" y="4822638"/>
              <a:ext cx="501594" cy="501594"/>
            </a:xfrm>
            <a:prstGeom prst="rect">
              <a:avLst/>
            </a:prstGeom>
          </p:spPr>
        </p:pic>
      </p:grpSp>
      <p:sp>
        <p:nvSpPr>
          <p:cNvPr id="12" name="Espace réservé du texte 52">
            <a:extLst>
              <a:ext uri="{FF2B5EF4-FFF2-40B4-BE49-F238E27FC236}">
                <a16:creationId xmlns:a16="http://schemas.microsoft.com/office/drawing/2014/main" id="{C89243E5-5739-FE19-1F20-D4D5755342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67680" y="1707356"/>
            <a:ext cx="7307719" cy="125917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just" rtl="0" eaLnBrk="1" fontAlgn="base" hangingPunct="1">
              <a:spcBef>
                <a:spcPts val="600"/>
              </a:spcBef>
              <a:spcAft>
                <a:spcPts val="3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Blip>
                <a:blip r:embed="rId7"/>
              </a:buBlip>
              <a:defRPr lang="fr-FR" sz="1600" b="0" kern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Calibri" pitchFamily="34" charset="0"/>
              </a:defRPr>
            </a:lvl1pPr>
          </a:lstStyle>
          <a:p>
            <a:pPr lvl="0"/>
            <a:r>
              <a:rPr lang="fr-FR"/>
              <a:t>Cliquez ici pour ajouter un type de participant</a:t>
            </a:r>
          </a:p>
        </p:txBody>
      </p:sp>
      <p:sp>
        <p:nvSpPr>
          <p:cNvPr id="13" name="Espace réservé du texte 52">
            <a:extLst>
              <a:ext uri="{FF2B5EF4-FFF2-40B4-BE49-F238E27FC236}">
                <a16:creationId xmlns:a16="http://schemas.microsoft.com/office/drawing/2014/main" id="{11839D64-57A3-891E-520B-7592A964809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67680" y="3598062"/>
            <a:ext cx="7307719" cy="79785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just" rtl="0" eaLnBrk="1" fontAlgn="base" hangingPunct="1">
              <a:spcBef>
                <a:spcPts val="600"/>
              </a:spcBef>
              <a:spcAft>
                <a:spcPts val="3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Blip>
                <a:blip r:embed="rId7"/>
              </a:buBlip>
              <a:defRPr lang="fr-FR" sz="1600" b="0" kern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Calibri" pitchFamily="34" charset="0"/>
              </a:defRPr>
            </a:lvl1pPr>
          </a:lstStyle>
          <a:p>
            <a:pPr lvl="0"/>
            <a:r>
              <a:rPr lang="fr-FR"/>
              <a:t>Nombre collaborateurs</a:t>
            </a:r>
          </a:p>
          <a:p>
            <a:pPr lvl="0"/>
            <a:r>
              <a:rPr lang="fr-FR"/>
              <a:t>Public homogène / hétérogène (</a:t>
            </a:r>
            <a:r>
              <a:rPr lang="en-US" err="1"/>
              <a:t>niveau</a:t>
            </a:r>
            <a:r>
              <a:rPr lang="en-US"/>
              <a:t> de </a:t>
            </a:r>
            <a:r>
              <a:rPr lang="en-US" err="1"/>
              <a:t>connaissance</a:t>
            </a:r>
            <a:r>
              <a:rPr lang="en-US"/>
              <a:t> très </a:t>
            </a:r>
            <a:r>
              <a:rPr lang="en-US" err="1"/>
              <a:t>varié</a:t>
            </a:r>
            <a:r>
              <a:rPr lang="en-US"/>
              <a:t>)</a:t>
            </a:r>
            <a:endParaRPr lang="fr-FR"/>
          </a:p>
        </p:txBody>
      </p:sp>
      <p:sp>
        <p:nvSpPr>
          <p:cNvPr id="14" name="Espace réservé du texte 52">
            <a:extLst>
              <a:ext uri="{FF2B5EF4-FFF2-40B4-BE49-F238E27FC236}">
                <a16:creationId xmlns:a16="http://schemas.microsoft.com/office/drawing/2014/main" id="{756708EE-4B83-DA6C-4BD2-6BCDDED859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7680" y="5119330"/>
            <a:ext cx="7307719" cy="79785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just" rtl="0" eaLnBrk="1" fontAlgn="base" hangingPunct="1">
              <a:spcBef>
                <a:spcPts val="600"/>
              </a:spcBef>
              <a:spcAft>
                <a:spcPts val="3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Blip>
                <a:blip r:embed="rId7"/>
              </a:buBlip>
              <a:defRPr lang="fr-FR" sz="1600" b="0" kern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Calibri" pitchFamily="34" charset="0"/>
              </a:defRPr>
            </a:lvl1pPr>
          </a:lstStyle>
          <a:p>
            <a:pPr lvl="0"/>
            <a:r>
              <a:rPr lang="fr-FR"/>
              <a:t>Détail de la Méthodologie retenue (si particulière)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C22D71AA-71AD-2131-8AA2-F3CCACBADA2E}"/>
              </a:ext>
            </a:extLst>
          </p:cNvPr>
          <p:cNvGrpSpPr/>
          <p:nvPr userDrawn="1"/>
        </p:nvGrpSpPr>
        <p:grpSpPr>
          <a:xfrm>
            <a:off x="719439" y="1140175"/>
            <a:ext cx="720000" cy="720000"/>
            <a:chOff x="719439" y="1140175"/>
            <a:chExt cx="720000" cy="720000"/>
          </a:xfrm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45D19DAC-5685-26A1-23BF-D66A478E94C5}"/>
                </a:ext>
              </a:extLst>
            </p:cNvPr>
            <p:cNvSpPr/>
            <p:nvPr/>
          </p:nvSpPr>
          <p:spPr>
            <a:xfrm>
              <a:off x="719439" y="1140175"/>
              <a:ext cx="720000" cy="720000"/>
            </a:xfrm>
            <a:prstGeom prst="roundRect">
              <a:avLst>
                <a:gd name="adj" fmla="val 33237"/>
              </a:avLst>
            </a:prstGeom>
            <a:solidFill>
              <a:srgbClr val="1C8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b="1"/>
            </a:p>
          </p:txBody>
        </p:sp>
        <p:pic>
          <p:nvPicPr>
            <p:cNvPr id="16" name="Graphique 15" descr="Bulle de pensée avec un remplissage uni">
              <a:extLst>
                <a:ext uri="{FF2B5EF4-FFF2-40B4-BE49-F238E27FC236}">
                  <a16:creationId xmlns:a16="http://schemas.microsoft.com/office/drawing/2014/main" id="{F558C1BA-E310-7CE6-DB28-37A7BC50C1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flipH="1">
              <a:off x="800439" y="1221175"/>
              <a:ext cx="558000" cy="558000"/>
            </a:xfrm>
            <a:prstGeom prst="rect">
              <a:avLst/>
            </a:prstGeom>
          </p:spPr>
        </p:pic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A11FB32-03D9-A43E-3C4A-DDED263F832C}"/>
              </a:ext>
            </a:extLst>
          </p:cNvPr>
          <p:cNvGrpSpPr/>
          <p:nvPr userDrawn="1"/>
        </p:nvGrpSpPr>
        <p:grpSpPr>
          <a:xfrm>
            <a:off x="719439" y="2994513"/>
            <a:ext cx="720000" cy="720000"/>
            <a:chOff x="719439" y="2994513"/>
            <a:chExt cx="720000" cy="720000"/>
          </a:xfrm>
        </p:grpSpPr>
        <p:sp>
          <p:nvSpPr>
            <p:cNvPr id="58" name="Rectangle : coins arrondis 57">
              <a:extLst>
                <a:ext uri="{FF2B5EF4-FFF2-40B4-BE49-F238E27FC236}">
                  <a16:creationId xmlns:a16="http://schemas.microsoft.com/office/drawing/2014/main" id="{D400CD4F-143A-DE7C-0DF0-9C3C69A111F2}"/>
                </a:ext>
              </a:extLst>
            </p:cNvPr>
            <p:cNvSpPr/>
            <p:nvPr userDrawn="1"/>
          </p:nvSpPr>
          <p:spPr>
            <a:xfrm>
              <a:off x="719439" y="2994513"/>
              <a:ext cx="720000" cy="720000"/>
            </a:xfrm>
            <a:prstGeom prst="roundRect">
              <a:avLst>
                <a:gd name="adj" fmla="val 33237"/>
              </a:avLst>
            </a:prstGeom>
            <a:solidFill>
              <a:srgbClr val="1C8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800" b="1"/>
            </a:p>
          </p:txBody>
        </p:sp>
        <p:pic>
          <p:nvPicPr>
            <p:cNvPr id="18" name="Graphique 17" descr="Accès universel avec un remplissage uni">
              <a:extLst>
                <a:ext uri="{FF2B5EF4-FFF2-40B4-BE49-F238E27FC236}">
                  <a16:creationId xmlns:a16="http://schemas.microsoft.com/office/drawing/2014/main" id="{D955BB1C-3916-0359-E821-A5B89D1D8C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1424" y="3076498"/>
              <a:ext cx="556031" cy="556031"/>
            </a:xfrm>
            <a:prstGeom prst="rect">
              <a:avLst/>
            </a:prstGeom>
          </p:spPr>
        </p:pic>
      </p:grpSp>
      <p:sp>
        <p:nvSpPr>
          <p:cNvPr id="4" name="Rectangle 10">
            <a:extLst>
              <a:ext uri="{FF2B5EF4-FFF2-40B4-BE49-F238E27FC236}">
                <a16:creationId xmlns:a16="http://schemas.microsoft.com/office/drawing/2014/main" id="{32579D3F-68AF-B192-AAE8-A9DF9351D62A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7" y="75847"/>
            <a:ext cx="8027719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Modifiez le nom de la formation</a:t>
            </a:r>
          </a:p>
        </p:txBody>
      </p:sp>
    </p:spTree>
    <p:extLst>
      <p:ext uri="{BB962C8B-B14F-4D97-AF65-F5344CB8AC3E}">
        <p14:creationId xmlns:p14="http://schemas.microsoft.com/office/powerpoint/2010/main" val="2131615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lide_Section_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5F5B6C0-D861-1514-254A-D0B60FD0C342}"/>
              </a:ext>
            </a:extLst>
          </p:cNvPr>
          <p:cNvSpPr/>
          <p:nvPr/>
        </p:nvSpPr>
        <p:spPr>
          <a:xfrm>
            <a:off x="452740" y="1866215"/>
            <a:ext cx="2661559" cy="2661560"/>
          </a:xfrm>
          <a:prstGeom prst="roundRect">
            <a:avLst>
              <a:gd name="adj" fmla="val 33019"/>
            </a:avLst>
          </a:pr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76D2869-90D0-63D3-2A33-E28BE0AB56E9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3024970" y="4706173"/>
            <a:ext cx="516805" cy="516805"/>
          </a:xfrm>
          <a:prstGeom prst="roundRect">
            <a:avLst>
              <a:gd name="adj" fmla="val 33019"/>
            </a:avLst>
          </a:pr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08321FAC-837C-8AF2-7760-E2797CBE96ED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3108490" y="4241323"/>
            <a:ext cx="250434" cy="250434"/>
          </a:xfrm>
          <a:prstGeom prst="roundRect">
            <a:avLst>
              <a:gd name="adj" fmla="val 33019"/>
            </a:avLst>
          </a:pr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3321BDF-4CBE-480A-260C-48D3A5C23F15}"/>
              </a:ext>
            </a:extLst>
          </p:cNvPr>
          <p:cNvSpPr>
            <a:spLocks noChangeAspect="1"/>
          </p:cNvSpPr>
          <p:nvPr/>
        </p:nvSpPr>
        <p:spPr>
          <a:xfrm rot="16200000" flipH="1" flipV="1">
            <a:off x="2776225" y="4527775"/>
            <a:ext cx="178398" cy="178398"/>
          </a:xfrm>
          <a:prstGeom prst="roundRect">
            <a:avLst>
              <a:gd name="adj" fmla="val 33019"/>
            </a:avLst>
          </a:pr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B7EFA66F-9C46-9CEB-B99A-0F97AAADAA05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0">
            <a:extLst>
              <a:ext uri="{FF2B5EF4-FFF2-40B4-BE49-F238E27FC236}">
                <a16:creationId xmlns:a16="http://schemas.microsoft.com/office/drawing/2014/main" id="{40531265-F3D2-7F16-2D73-ECFAFA2385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887371" y="2459908"/>
            <a:ext cx="5088027" cy="193899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just" rtl="0" eaLnBrk="1" fontAlgn="base" hangingPunct="1">
              <a:spcBef>
                <a:spcPts val="600"/>
              </a:spcBef>
              <a:spcAft>
                <a:spcPts val="3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Blip>
                <a:blip r:embed="rId2"/>
              </a:buBlip>
              <a:defRPr lang="fr-FR" sz="1800" b="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Calibri" pitchFamily="34" charset="0"/>
              </a:defRPr>
            </a:lvl1pPr>
            <a:lvl2pPr marL="196850" indent="0">
              <a:buFontTx/>
              <a:buNone/>
              <a:defRPr/>
            </a:lvl2pPr>
          </a:lstStyle>
          <a:p>
            <a:pPr lvl="0"/>
            <a:r>
              <a:rPr lang="fr-FR" noProof="0"/>
              <a:t>Modifiez le style des sous-titres du masque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lang="fr-FR" noProof="0"/>
              <a:t>Modifiez le style des sous-titres du masque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lang="fr-FR" noProof="0"/>
              <a:t>Modifiez le style des sous-titres du masque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>
                <a:srgbClr val="FF0000"/>
              </a:buClr>
              <a:buSzPct val="120000"/>
              <a:buFont typeface="Arial" panose="020B0604020202020204" pitchFamily="34" charset="0"/>
              <a:buBlip>
                <a:blip r:embed="rId2"/>
              </a:buBlip>
              <a:tabLst/>
              <a:defRPr/>
            </a:pPr>
            <a:r>
              <a:rPr lang="fr-FR" noProof="0"/>
              <a:t>Modifiez le style des sous-titres du masque</a:t>
            </a:r>
          </a:p>
          <a:p>
            <a:pPr lvl="0"/>
            <a:endParaRPr lang="fr-FR" noProof="0"/>
          </a:p>
        </p:txBody>
      </p:sp>
      <p:sp>
        <p:nvSpPr>
          <p:cNvPr id="28" name="Titre 27">
            <a:extLst>
              <a:ext uri="{FF2B5EF4-FFF2-40B4-BE49-F238E27FC236}">
                <a16:creationId xmlns:a16="http://schemas.microsoft.com/office/drawing/2014/main" id="{8AA96E94-C1E1-9BF4-CAB1-01FC1B925A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7802" y="1691313"/>
            <a:ext cx="5607596" cy="69402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titre de la section</a:t>
            </a:r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FC12E428-B55C-0FA4-599F-6F23FFB15A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5938" y="2300058"/>
            <a:ext cx="1935162" cy="1793875"/>
          </a:xfrm>
          <a:prstGeom prst="rect">
            <a:avLst/>
          </a:prstGeom>
        </p:spPr>
        <p:txBody>
          <a:bodyPr tIns="0" bIns="0"/>
          <a:lstStyle>
            <a:lvl1pPr marL="0" indent="0" algn="ctr">
              <a:buNone/>
              <a:defRPr sz="1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N°</a:t>
            </a:r>
          </a:p>
        </p:txBody>
      </p:sp>
      <p:pic>
        <p:nvPicPr>
          <p:cNvPr id="2" name="Graphique 1" descr="Calendrier journalier avec un remplissage uni">
            <a:hlinkClick r:id="" action="ppaction://noaction"/>
            <a:extLst>
              <a:ext uri="{FF2B5EF4-FFF2-40B4-BE49-F238E27FC236}">
                <a16:creationId xmlns:a16="http://schemas.microsoft.com/office/drawing/2014/main" id="{BEF701B9-E642-A5FB-BB03-F53A54C684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99154" y="4780357"/>
            <a:ext cx="368436" cy="368436"/>
          </a:xfrm>
          <a:prstGeom prst="rect">
            <a:avLst/>
          </a:prstGeom>
        </p:spPr>
      </p:pic>
      <p:sp>
        <p:nvSpPr>
          <p:cNvPr id="12" name="Espace réservé de la date 76">
            <a:extLst>
              <a:ext uri="{FF2B5EF4-FFF2-40B4-BE49-F238E27FC236}">
                <a16:creationId xmlns:a16="http://schemas.microsoft.com/office/drawing/2014/main" id="{058E34A6-36FB-5B33-E4AA-E421FEB750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20" name="Espace réservé du numéro de diapositive 77">
            <a:extLst>
              <a:ext uri="{FF2B5EF4-FFF2-40B4-BE49-F238E27FC236}">
                <a16:creationId xmlns:a16="http://schemas.microsoft.com/office/drawing/2014/main" id="{266A7724-F50E-C853-0129-492B664C8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sp>
        <p:nvSpPr>
          <p:cNvPr id="9" name="Espace réservé de la date 76">
            <a:extLst>
              <a:ext uri="{FF2B5EF4-FFF2-40B4-BE49-F238E27FC236}">
                <a16:creationId xmlns:a16="http://schemas.microsoft.com/office/drawing/2014/main" id="{D40A322A-9A3A-479A-FF97-ECE368D3000E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11" name="Image 10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0E3BAD37-6206-49CC-4FB6-2DBDF72B870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2C31A586-D9C0-4318-9CA1-806EA84940FE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4F72F07-38DE-E404-77F5-EC594BC033E6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e la date 76">
            <a:extLst>
              <a:ext uri="{FF2B5EF4-FFF2-40B4-BE49-F238E27FC236}">
                <a16:creationId xmlns:a16="http://schemas.microsoft.com/office/drawing/2014/main" id="{594F71BC-5F71-6655-0966-98319ABF2E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25" name="Espace réservé du numéro de diapositive 77">
            <a:extLst>
              <a:ext uri="{FF2B5EF4-FFF2-40B4-BE49-F238E27FC236}">
                <a16:creationId xmlns:a16="http://schemas.microsoft.com/office/drawing/2014/main" id="{AF7769BC-FE99-736E-B05D-C87DDC1196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8A0474-DC0C-9252-8368-A0A23E5968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7457" y="344221"/>
            <a:ext cx="496177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5pPr marL="896938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r-FR"/>
              <a:t>N°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8F37A2B9-78B6-499D-4B74-CB3D13906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0D25074-962E-B8D2-1ADF-6AC0DBF820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00" y="954000"/>
            <a:ext cx="8615399" cy="54022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e la date 76">
            <a:extLst>
              <a:ext uri="{FF2B5EF4-FFF2-40B4-BE49-F238E27FC236}">
                <a16:creationId xmlns:a16="http://schemas.microsoft.com/office/drawing/2014/main" id="{49AC5E8A-F250-323F-5F8C-78552715D764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7" name="Image 6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FF4D7D0A-A0A2-B876-FDD4-C92BEB83B9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  <p:sp>
        <p:nvSpPr>
          <p:cNvPr id="2" name="Rectangle 10">
            <a:extLst>
              <a:ext uri="{FF2B5EF4-FFF2-40B4-BE49-F238E27FC236}">
                <a16:creationId xmlns:a16="http://schemas.microsoft.com/office/drawing/2014/main" id="{573B7EED-7EBD-EFFE-5F69-6AA3BD63E1C8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7" y="75847"/>
            <a:ext cx="8027720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Modifiez le style du titre de la Partie / Thème / Produits de santé / Nom Formation</a:t>
            </a:r>
          </a:p>
        </p:txBody>
      </p:sp>
    </p:spTree>
    <p:extLst>
      <p:ext uri="{BB962C8B-B14F-4D97-AF65-F5344CB8AC3E}">
        <p14:creationId xmlns:p14="http://schemas.microsoft.com/office/powerpoint/2010/main" val="100743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lide_Contenu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2C31A586-D9C0-4318-9CA1-806EA84940FE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4F72F07-38DE-E404-77F5-EC594BC033E6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e la date 76">
            <a:extLst>
              <a:ext uri="{FF2B5EF4-FFF2-40B4-BE49-F238E27FC236}">
                <a16:creationId xmlns:a16="http://schemas.microsoft.com/office/drawing/2014/main" id="{594F71BC-5F71-6655-0966-98319ABF2E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25" name="Espace réservé du numéro de diapositive 77">
            <a:extLst>
              <a:ext uri="{FF2B5EF4-FFF2-40B4-BE49-F238E27FC236}">
                <a16:creationId xmlns:a16="http://schemas.microsoft.com/office/drawing/2014/main" id="{AF7769BC-FE99-736E-B05D-C87DDC1196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8A0474-DC0C-9252-8368-A0A23E5968D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7457" y="344221"/>
            <a:ext cx="496177" cy="46166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5pPr marL="896938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fr-FR"/>
              <a:t>N°</a:t>
            </a: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C7C66607-AB10-23AB-56E5-8610DC012D44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7" y="75847"/>
            <a:ext cx="8027720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Modifiez le style du titre de la Partie / Thème / Produits de santé / Nom Formation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A73AB7F-A7AA-2C7D-C56E-F5CB1D86C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de la date 76">
            <a:extLst>
              <a:ext uri="{FF2B5EF4-FFF2-40B4-BE49-F238E27FC236}">
                <a16:creationId xmlns:a16="http://schemas.microsoft.com/office/drawing/2014/main" id="{B2D98363-B51B-9260-9DAB-A4A9D2E73FD9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6" name="Image 5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13605698-D173-DC16-F59B-12810830E6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472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lide_Atel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5CF13AB-898C-50FE-D6A5-9C23754E42E3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e la date 76">
            <a:extLst>
              <a:ext uri="{FF2B5EF4-FFF2-40B4-BE49-F238E27FC236}">
                <a16:creationId xmlns:a16="http://schemas.microsoft.com/office/drawing/2014/main" id="{2476DF9F-FE2F-2660-DE08-BFBBBF184F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7" name="Espace réservé du numéro de diapositive 77">
            <a:extLst>
              <a:ext uri="{FF2B5EF4-FFF2-40B4-BE49-F238E27FC236}">
                <a16:creationId xmlns:a16="http://schemas.microsoft.com/office/drawing/2014/main" id="{4BA47B9C-62F4-0BB7-BC48-908245775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5C045831-0808-F6A6-E1AD-47EBFFF4B3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rgbClr val="FFFFCC"/>
          </a:solidFill>
        </p:spPr>
        <p:txBody>
          <a:bodyPr/>
          <a:lstStyle>
            <a:lvl1pPr>
              <a:defRPr/>
            </a:lvl1pPr>
          </a:lstStyle>
          <a:p>
            <a:r>
              <a:rPr lang="fr-FR"/>
              <a:t>Atelier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D25A81D9-51B3-4A15-78F3-AC45C7AA3D3A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C381DA52-B173-95BA-4FF7-E5E9F9C8F8B1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7" y="75847"/>
            <a:ext cx="8027720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Modifiez le style du titre de la Partie / Thème / Produits de santé / Nom Formation</a:t>
            </a:r>
          </a:p>
        </p:txBody>
      </p:sp>
      <p:pic>
        <p:nvPicPr>
          <p:cNvPr id="11" name="Graphique 10" descr="Avis des clients avec un remplissage uni">
            <a:extLst>
              <a:ext uri="{FF2B5EF4-FFF2-40B4-BE49-F238E27FC236}">
                <a16:creationId xmlns:a16="http://schemas.microsoft.com/office/drawing/2014/main" id="{971E431A-30B1-5A6D-E6B4-928D4DB56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545" y="270459"/>
            <a:ext cx="432000" cy="432000"/>
          </a:xfrm>
          <a:prstGeom prst="rect">
            <a:avLst/>
          </a:prstGeom>
        </p:spPr>
      </p:pic>
      <p:sp>
        <p:nvSpPr>
          <p:cNvPr id="10" name="Espace réservé de la date 76">
            <a:extLst>
              <a:ext uri="{FF2B5EF4-FFF2-40B4-BE49-F238E27FC236}">
                <a16:creationId xmlns:a16="http://schemas.microsoft.com/office/drawing/2014/main" id="{B232A003-D75C-0996-BD68-EDDA16929829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12" name="Image 11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C53C2754-1138-7DDF-A355-EE33CD7376C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7518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lide_QC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26FC02BC-9886-AFA9-3208-66416D293001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e la date 76">
            <a:extLst>
              <a:ext uri="{FF2B5EF4-FFF2-40B4-BE49-F238E27FC236}">
                <a16:creationId xmlns:a16="http://schemas.microsoft.com/office/drawing/2014/main" id="{D208077D-D5BC-F119-2C2C-CB0D824361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7" name="Espace réservé du numéro de diapositive 77">
            <a:extLst>
              <a:ext uri="{FF2B5EF4-FFF2-40B4-BE49-F238E27FC236}">
                <a16:creationId xmlns:a16="http://schemas.microsoft.com/office/drawing/2014/main" id="{CFA6BCBF-7B26-CA6F-7D8B-72DC177437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750455D-912D-7AA0-E9CE-2B7293255B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solidFill>
            <a:srgbClr val="FFFFCC"/>
          </a:solidFill>
        </p:spPr>
        <p:txBody>
          <a:bodyPr/>
          <a:lstStyle>
            <a:lvl1pPr>
              <a:defRPr/>
            </a:lvl1pPr>
          </a:lstStyle>
          <a:p>
            <a:r>
              <a:rPr lang="fr-FR"/>
              <a:t>QCM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96443B9-2F33-7F21-67FE-CAD3DD26029F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37089FD7-B514-6540-23F4-0EA94E6EE455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7" y="75847"/>
            <a:ext cx="8027720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Modifiez le style du titre de la Partie / Thème / Produits de santé / Nom Formation</a:t>
            </a:r>
          </a:p>
        </p:txBody>
      </p:sp>
      <p:pic>
        <p:nvPicPr>
          <p:cNvPr id="11" name="Graphique 10" descr="Point d’interrogation avec un remplissage uni">
            <a:extLst>
              <a:ext uri="{FF2B5EF4-FFF2-40B4-BE49-F238E27FC236}">
                <a16:creationId xmlns:a16="http://schemas.microsoft.com/office/drawing/2014/main" id="{05D5B77B-B088-F71D-5050-61D0CA354D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545" y="327600"/>
            <a:ext cx="432000" cy="432000"/>
          </a:xfrm>
          <a:prstGeom prst="rect">
            <a:avLst/>
          </a:prstGeom>
        </p:spPr>
      </p:pic>
      <p:sp>
        <p:nvSpPr>
          <p:cNvPr id="10" name="Espace réservé de la date 76">
            <a:extLst>
              <a:ext uri="{FF2B5EF4-FFF2-40B4-BE49-F238E27FC236}">
                <a16:creationId xmlns:a16="http://schemas.microsoft.com/office/drawing/2014/main" id="{84AB244C-F247-74EB-7067-388260F379BA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</a:t>
            </a:r>
          </a:p>
        </p:txBody>
      </p:sp>
      <p:pic>
        <p:nvPicPr>
          <p:cNvPr id="12" name="Image 11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D1749FE3-1A19-B27D-41F9-ED2226AC73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5264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lide_Recap_Fin_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2C31A586-D9C0-4318-9CA1-806EA84940FE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4F72F07-38DE-E404-77F5-EC594BC033E6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e la date 76">
            <a:extLst>
              <a:ext uri="{FF2B5EF4-FFF2-40B4-BE49-F238E27FC236}">
                <a16:creationId xmlns:a16="http://schemas.microsoft.com/office/drawing/2014/main" id="{594F71BC-5F71-6655-0966-98319ABF2E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25" name="Espace réservé du numéro de diapositive 77">
            <a:extLst>
              <a:ext uri="{FF2B5EF4-FFF2-40B4-BE49-F238E27FC236}">
                <a16:creationId xmlns:a16="http://schemas.microsoft.com/office/drawing/2014/main" id="{AF7769BC-FE99-736E-B05D-C87DDC1196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C7C66607-AB10-23AB-56E5-8610DC012D44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8" y="75847"/>
            <a:ext cx="6400800" cy="307777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Modifiez le style du titre de la Partie / Thème / Produits de santé / Nom Formation</a:t>
            </a:r>
          </a:p>
        </p:txBody>
      </p:sp>
      <p:pic>
        <p:nvPicPr>
          <p:cNvPr id="2" name="Graphique 1" descr="Diplôme roulé contour">
            <a:extLst>
              <a:ext uri="{FF2B5EF4-FFF2-40B4-BE49-F238E27FC236}">
                <a16:creationId xmlns:a16="http://schemas.microsoft.com/office/drawing/2014/main" id="{D5F89030-3B8B-B017-A40D-D16676BA13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512738">
            <a:off x="409925" y="420395"/>
            <a:ext cx="405713" cy="405713"/>
          </a:xfrm>
          <a:prstGeom prst="rect">
            <a:avLst/>
          </a:prstGeom>
        </p:spPr>
      </p:pic>
      <p:pic>
        <p:nvPicPr>
          <p:cNvPr id="4" name="Graphique 3" descr="Toque d'étudiant avec un remplissage uni">
            <a:extLst>
              <a:ext uri="{FF2B5EF4-FFF2-40B4-BE49-F238E27FC236}">
                <a16:creationId xmlns:a16="http://schemas.microsoft.com/office/drawing/2014/main" id="{73C27865-99CC-F163-F1CD-007CA23452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3072" y="54521"/>
            <a:ext cx="467021" cy="467021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A274B248-222F-988E-4304-732B184E9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616E45D-2935-3DD6-05D6-08DC0D635A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000" y="954000"/>
            <a:ext cx="8603720" cy="54578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e la date 76">
            <a:extLst>
              <a:ext uri="{FF2B5EF4-FFF2-40B4-BE49-F238E27FC236}">
                <a16:creationId xmlns:a16="http://schemas.microsoft.com/office/drawing/2014/main" id="{972EDC7D-478B-932E-FCA0-8DBB0F2A556E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7" name="Image 6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09FF56FF-FDAF-CB7E-5D11-78EE741D09D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01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lide_Bibliograph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2C31A586-D9C0-4318-9CA1-806EA84940FE}"/>
              </a:ext>
            </a:extLst>
          </p:cNvPr>
          <p:cNvSpPr/>
          <p:nvPr userDrawn="1"/>
        </p:nvSpPr>
        <p:spPr>
          <a:xfrm>
            <a:off x="322973" y="-7290"/>
            <a:ext cx="565144" cy="830875"/>
          </a:xfrm>
          <a:custGeom>
            <a:avLst/>
            <a:gdLst>
              <a:gd name="connsiteX0" fmla="*/ 0 w 540000"/>
              <a:gd name="connsiteY0" fmla="*/ 0 h 933989"/>
              <a:gd name="connsiteX1" fmla="*/ 540000 w 540000"/>
              <a:gd name="connsiteY1" fmla="*/ 0 h 933989"/>
              <a:gd name="connsiteX2" fmla="*/ 540000 w 540000"/>
              <a:gd name="connsiteY2" fmla="*/ 821183 h 933989"/>
              <a:gd name="connsiteX3" fmla="*/ 427194 w 540000"/>
              <a:gd name="connsiteY3" fmla="*/ 933989 h 933989"/>
              <a:gd name="connsiteX4" fmla="*/ 112806 w 540000"/>
              <a:gd name="connsiteY4" fmla="*/ 933989 h 933989"/>
              <a:gd name="connsiteX5" fmla="*/ 0 w 540000"/>
              <a:gd name="connsiteY5" fmla="*/ 821183 h 933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000" h="933989">
                <a:moveTo>
                  <a:pt x="0" y="0"/>
                </a:moveTo>
                <a:lnTo>
                  <a:pt x="540000" y="0"/>
                </a:lnTo>
                <a:lnTo>
                  <a:pt x="540000" y="821183"/>
                </a:lnTo>
                <a:cubicBezTo>
                  <a:pt x="540000" y="883484"/>
                  <a:pt x="489495" y="933989"/>
                  <a:pt x="427194" y="933989"/>
                </a:cubicBezTo>
                <a:lnTo>
                  <a:pt x="112806" y="933989"/>
                </a:lnTo>
                <a:cubicBezTo>
                  <a:pt x="50505" y="933989"/>
                  <a:pt x="0" y="883484"/>
                  <a:pt x="0" y="821183"/>
                </a:cubicBezTo>
                <a:close/>
              </a:path>
            </a:pathLst>
          </a:custGeom>
          <a:solidFill>
            <a:srgbClr val="1C8D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sz="1350" b="1">
              <a:latin typeface="+mj-lt"/>
            </a:endParaRP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54F72F07-38DE-E404-77F5-EC594BC033E6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0">
            <a:extLst>
              <a:ext uri="{FF2B5EF4-FFF2-40B4-BE49-F238E27FC236}">
                <a16:creationId xmlns:a16="http://schemas.microsoft.com/office/drawing/2014/main" id="{C7C66607-AB10-23AB-56E5-8610DC012D44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935598" y="75847"/>
            <a:ext cx="6400800" cy="307777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  <a:defRPr lang="fr-FR" sz="1400" b="0" kern="12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fr-FR" noProof="0"/>
              <a:t>Modifiez le style du titre de la Partie / Thème / Produits de santé / Nom Formation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274B248-222F-988E-4304-732B184E9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A616E45D-2935-3DD6-05D6-08DC0D635A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000" y="954000"/>
            <a:ext cx="8615399" cy="54578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84804C4-3A48-6942-9E80-46B435337258}"/>
              </a:ext>
            </a:extLst>
          </p:cNvPr>
          <p:cNvGrpSpPr/>
          <p:nvPr userDrawn="1"/>
        </p:nvGrpSpPr>
        <p:grpSpPr>
          <a:xfrm>
            <a:off x="347011" y="399141"/>
            <a:ext cx="525673" cy="336668"/>
            <a:chOff x="260337" y="1247734"/>
            <a:chExt cx="618555" cy="432000"/>
          </a:xfrm>
          <a:solidFill>
            <a:schemeClr val="bg1"/>
          </a:solidFill>
        </p:grpSpPr>
        <p:pic>
          <p:nvPicPr>
            <p:cNvPr id="7" name="Graphique 6" descr="Création de récits avec un remplissage uni">
              <a:extLst>
                <a:ext uri="{FF2B5EF4-FFF2-40B4-BE49-F238E27FC236}">
                  <a16:creationId xmlns:a16="http://schemas.microsoft.com/office/drawing/2014/main" id="{DF0FA10D-5459-C2E4-20EF-80C15CB0DA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498" t="37238" r="-498" b="1"/>
            <a:stretch/>
          </p:blipFill>
          <p:spPr>
            <a:xfrm>
              <a:off x="260337" y="1291524"/>
              <a:ext cx="618555" cy="388210"/>
            </a:xfrm>
            <a:prstGeom prst="rect">
              <a:avLst/>
            </a:prstGeom>
          </p:spPr>
        </p:pic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064FE3AF-C780-6436-FDE7-EF8A61A4AAC1}"/>
                </a:ext>
              </a:extLst>
            </p:cNvPr>
            <p:cNvCxnSpPr>
              <a:cxnSpLocks/>
            </p:cNvCxnSpPr>
            <p:nvPr/>
          </p:nvCxnSpPr>
          <p:spPr>
            <a:xfrm>
              <a:off x="565902" y="1247734"/>
              <a:ext cx="0" cy="74958"/>
            </a:xfrm>
            <a:prstGeom prst="straightConnector1">
              <a:avLst/>
            </a:prstGeom>
            <a:grpFill/>
            <a:ln w="9525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Espace réservé de la date 76">
            <a:extLst>
              <a:ext uri="{FF2B5EF4-FFF2-40B4-BE49-F238E27FC236}">
                <a16:creationId xmlns:a16="http://schemas.microsoft.com/office/drawing/2014/main" id="{DF3D6313-2382-3E65-FB3B-CAD8B95282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19" name="Espace réservé du numéro de diapositive 77">
            <a:extLst>
              <a:ext uri="{FF2B5EF4-FFF2-40B4-BE49-F238E27FC236}">
                <a16:creationId xmlns:a16="http://schemas.microsoft.com/office/drawing/2014/main" id="{C7013562-77C2-EFD7-BDBF-89E9AA48F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sp>
        <p:nvSpPr>
          <p:cNvPr id="2" name="Espace réservé de la date 76">
            <a:extLst>
              <a:ext uri="{FF2B5EF4-FFF2-40B4-BE49-F238E27FC236}">
                <a16:creationId xmlns:a16="http://schemas.microsoft.com/office/drawing/2014/main" id="{C4C8627B-1025-A653-D25C-A92BAA663C4E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4" name="Image 3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9EC48DC6-9E00-76FD-16B1-A4ED684375B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04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lide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26FC02BC-9886-AFA9-3208-66416D293001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e la date 76">
            <a:extLst>
              <a:ext uri="{FF2B5EF4-FFF2-40B4-BE49-F238E27FC236}">
                <a16:creationId xmlns:a16="http://schemas.microsoft.com/office/drawing/2014/main" id="{D208077D-D5BC-F119-2C2C-CB0D824361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7" name="Espace réservé du numéro de diapositive 77">
            <a:extLst>
              <a:ext uri="{FF2B5EF4-FFF2-40B4-BE49-F238E27FC236}">
                <a16:creationId xmlns:a16="http://schemas.microsoft.com/office/drawing/2014/main" id="{CFA6BCBF-7B26-CA6F-7D8B-72DC177437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A669781F-6C25-ABB8-6785-C5F04FAC1A53}"/>
              </a:ext>
            </a:extLst>
          </p:cNvPr>
          <p:cNvSpPr txBox="1"/>
          <p:nvPr userDrawn="1"/>
        </p:nvSpPr>
        <p:spPr>
          <a:xfrm>
            <a:off x="1834662" y="2342401"/>
            <a:ext cx="5470606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fr-FR" sz="2800" kern="0"/>
              <a:t>Vous remercie pour votre attention</a:t>
            </a:r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37AE3233-52B1-22FF-AF8B-C23E0F3D521D}"/>
              </a:ext>
            </a:extLst>
          </p:cNvPr>
          <p:cNvGrpSpPr/>
          <p:nvPr userDrawn="1"/>
        </p:nvGrpSpPr>
        <p:grpSpPr>
          <a:xfrm>
            <a:off x="3493537" y="3029133"/>
            <a:ext cx="2152857" cy="0"/>
            <a:chOff x="3667124" y="2923520"/>
            <a:chExt cx="2152857" cy="0"/>
          </a:xfrm>
        </p:grpSpPr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64D39B71-4DD0-0B8C-D7F3-13E5A8B5FE9B}"/>
                </a:ext>
              </a:extLst>
            </p:cNvPr>
            <p:cNvCxnSpPr>
              <a:cxnSpLocks/>
            </p:cNvCxnSpPr>
            <p:nvPr/>
          </p:nvCxnSpPr>
          <p:spPr>
            <a:xfrm>
              <a:off x="3667124" y="2923520"/>
              <a:ext cx="360000" cy="0"/>
            </a:xfrm>
            <a:prstGeom prst="line">
              <a:avLst/>
            </a:prstGeom>
            <a:ln w="25400">
              <a:solidFill>
                <a:srgbClr val="2EA2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8463756C-4DE0-7B31-18D7-2068EC5FB008}"/>
                </a:ext>
              </a:extLst>
            </p:cNvPr>
            <p:cNvCxnSpPr>
              <a:cxnSpLocks/>
            </p:cNvCxnSpPr>
            <p:nvPr/>
          </p:nvCxnSpPr>
          <p:spPr>
            <a:xfrm>
              <a:off x="4027124" y="2923520"/>
              <a:ext cx="360000" cy="0"/>
            </a:xfrm>
            <a:prstGeom prst="line">
              <a:avLst/>
            </a:prstGeom>
            <a:ln w="25400">
              <a:solidFill>
                <a:srgbClr val="3461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id="{2D4EBEB2-66F3-1955-AE0B-C4A51487C26B}"/>
                </a:ext>
              </a:extLst>
            </p:cNvPr>
            <p:cNvCxnSpPr>
              <a:cxnSpLocks/>
            </p:cNvCxnSpPr>
            <p:nvPr/>
          </p:nvCxnSpPr>
          <p:spPr>
            <a:xfrm>
              <a:off x="4384743" y="2923520"/>
              <a:ext cx="360000" cy="0"/>
            </a:xfrm>
            <a:prstGeom prst="line">
              <a:avLst/>
            </a:prstGeom>
            <a:ln w="25400">
              <a:solidFill>
                <a:srgbClr val="D6E3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id="{DFE04EEF-05BE-E92B-3364-76090CBB2010}"/>
                </a:ext>
              </a:extLst>
            </p:cNvPr>
            <p:cNvCxnSpPr>
              <a:cxnSpLocks/>
            </p:cNvCxnSpPr>
            <p:nvPr/>
          </p:nvCxnSpPr>
          <p:spPr>
            <a:xfrm>
              <a:off x="4742362" y="2923520"/>
              <a:ext cx="360000" cy="0"/>
            </a:xfrm>
            <a:prstGeom prst="line">
              <a:avLst/>
            </a:prstGeom>
            <a:ln w="25400">
              <a:solidFill>
                <a:srgbClr val="2EA2E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0FE3ADB1-07D9-5434-E745-C5B34DECE150}"/>
                </a:ext>
              </a:extLst>
            </p:cNvPr>
            <p:cNvCxnSpPr>
              <a:cxnSpLocks/>
            </p:cNvCxnSpPr>
            <p:nvPr/>
          </p:nvCxnSpPr>
          <p:spPr>
            <a:xfrm>
              <a:off x="5102362" y="2923520"/>
              <a:ext cx="360000" cy="0"/>
            </a:xfrm>
            <a:prstGeom prst="line">
              <a:avLst/>
            </a:prstGeom>
            <a:ln w="25400">
              <a:solidFill>
                <a:srgbClr val="34619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174B9200-CA64-A4E2-B7F6-E49E74533CDC}"/>
                </a:ext>
              </a:extLst>
            </p:cNvPr>
            <p:cNvCxnSpPr>
              <a:cxnSpLocks/>
            </p:cNvCxnSpPr>
            <p:nvPr/>
          </p:nvCxnSpPr>
          <p:spPr>
            <a:xfrm>
              <a:off x="5459981" y="2923520"/>
              <a:ext cx="360000" cy="0"/>
            </a:xfrm>
            <a:prstGeom prst="line">
              <a:avLst/>
            </a:prstGeom>
            <a:ln w="25400">
              <a:solidFill>
                <a:srgbClr val="D6E3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ZoneTexte 55">
            <a:extLst>
              <a:ext uri="{FF2B5EF4-FFF2-40B4-BE49-F238E27FC236}">
                <a16:creationId xmlns:a16="http://schemas.microsoft.com/office/drawing/2014/main" id="{7ACA815B-DA12-A039-A5D5-C43EF3B4E29B}"/>
              </a:ext>
            </a:extLst>
          </p:cNvPr>
          <p:cNvSpPr txBox="1"/>
          <p:nvPr userDrawn="1"/>
        </p:nvSpPr>
        <p:spPr>
          <a:xfrm>
            <a:off x="3136194" y="4200694"/>
            <a:ext cx="1470387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1400" b="1" kern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endParaRPr lang="fr-FR" sz="1400" u="sng" kern="0"/>
          </a:p>
        </p:txBody>
      </p:sp>
      <p:pic>
        <p:nvPicPr>
          <p:cNvPr id="57" name="Image 56" descr="Une image contenant logo, symbole, Police, Graphique&#10;&#10;Description générée automatiquement">
            <a:hlinkClick r:id="rId2"/>
            <a:extLst>
              <a:ext uri="{FF2B5EF4-FFF2-40B4-BE49-F238E27FC236}">
                <a16:creationId xmlns:a16="http://schemas.microsoft.com/office/drawing/2014/main" id="{DA85BE41-DF77-6A41-CE4E-9F240619A42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572" y="3439880"/>
            <a:ext cx="720000" cy="720000"/>
          </a:xfrm>
          <a:prstGeom prst="rect">
            <a:avLst/>
          </a:prstGeom>
        </p:spPr>
      </p:pic>
      <p:grpSp>
        <p:nvGrpSpPr>
          <p:cNvPr id="58" name="Groupe 57">
            <a:extLst>
              <a:ext uri="{FF2B5EF4-FFF2-40B4-BE49-F238E27FC236}">
                <a16:creationId xmlns:a16="http://schemas.microsoft.com/office/drawing/2014/main" id="{8C469FCD-AB6F-05FD-DF2F-41EDA9D9BD7A}"/>
              </a:ext>
            </a:extLst>
          </p:cNvPr>
          <p:cNvGrpSpPr/>
          <p:nvPr userDrawn="1"/>
        </p:nvGrpSpPr>
        <p:grpSpPr>
          <a:xfrm>
            <a:off x="4689634" y="3439880"/>
            <a:ext cx="1264387" cy="1052617"/>
            <a:chOff x="4689634" y="3084760"/>
            <a:chExt cx="1264387" cy="1052617"/>
          </a:xfrm>
        </p:grpSpPr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331BDFA0-C8D4-A606-8FFD-CD6B604297E2}"/>
                </a:ext>
              </a:extLst>
            </p:cNvPr>
            <p:cNvSpPr txBox="1"/>
            <p:nvPr/>
          </p:nvSpPr>
          <p:spPr>
            <a:xfrm>
              <a:off x="4689634" y="3829600"/>
              <a:ext cx="1264387" cy="30777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kern="0"/>
                <a:t>01 55 97 13 13</a:t>
              </a:r>
            </a:p>
          </p:txBody>
        </p:sp>
        <p:sp>
          <p:nvSpPr>
            <p:cNvPr id="60" name="Rectangle : coins arrondis 59">
              <a:extLst>
                <a:ext uri="{FF2B5EF4-FFF2-40B4-BE49-F238E27FC236}">
                  <a16:creationId xmlns:a16="http://schemas.microsoft.com/office/drawing/2014/main" id="{FEED5290-1BAA-18EF-B668-ECC1606D894D}"/>
                </a:ext>
              </a:extLst>
            </p:cNvPr>
            <p:cNvSpPr/>
            <p:nvPr/>
          </p:nvSpPr>
          <p:spPr>
            <a:xfrm>
              <a:off x="4960061" y="3084760"/>
              <a:ext cx="720000" cy="720000"/>
            </a:xfrm>
            <a:prstGeom prst="roundRect">
              <a:avLst>
                <a:gd name="adj" fmla="val 5290"/>
              </a:avLst>
            </a:prstGeom>
            <a:solidFill>
              <a:srgbClr val="00CC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1" name="Graphique 60" descr="Téléphone à haut-parleur avec un remplissage uni">
              <a:extLst>
                <a:ext uri="{FF2B5EF4-FFF2-40B4-BE49-F238E27FC236}">
                  <a16:creationId xmlns:a16="http://schemas.microsoft.com/office/drawing/2014/main" id="{782A237D-17C5-BD38-7649-231CDE66D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004287" y="3128986"/>
              <a:ext cx="631548" cy="631548"/>
            </a:xfrm>
            <a:prstGeom prst="rect">
              <a:avLst/>
            </a:prstGeom>
          </p:spPr>
        </p:pic>
      </p:grpSp>
      <p:sp>
        <p:nvSpPr>
          <p:cNvPr id="62" name="Rectangle : coins arrondis 61">
            <a:hlinkClick r:id="rId6"/>
            <a:extLst>
              <a:ext uri="{FF2B5EF4-FFF2-40B4-BE49-F238E27FC236}">
                <a16:creationId xmlns:a16="http://schemas.microsoft.com/office/drawing/2014/main" id="{7F8AAD9F-4F6E-21BC-BD74-D895E395A2A1}"/>
              </a:ext>
            </a:extLst>
          </p:cNvPr>
          <p:cNvSpPr/>
          <p:nvPr userDrawn="1"/>
        </p:nvSpPr>
        <p:spPr>
          <a:xfrm>
            <a:off x="5004287" y="4821229"/>
            <a:ext cx="720000" cy="720000"/>
          </a:xfrm>
          <a:prstGeom prst="roundRect">
            <a:avLst>
              <a:gd name="adj" fmla="val 5290"/>
            </a:avLst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3" name="Graphique 62" descr="Adresse de courrier avec un remplissage uni">
            <a:extLst>
              <a:ext uri="{FF2B5EF4-FFF2-40B4-BE49-F238E27FC236}">
                <a16:creationId xmlns:a16="http://schemas.microsoft.com/office/drawing/2014/main" id="{CE49851B-BBEA-F270-5AC3-7461130CDC4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7607" y="4924549"/>
            <a:ext cx="513361" cy="513361"/>
          </a:xfrm>
          <a:prstGeom prst="rect">
            <a:avLst/>
          </a:prstGeom>
        </p:spPr>
      </p:pic>
      <p:sp>
        <p:nvSpPr>
          <p:cNvPr id="64" name="ZoneTexte 63">
            <a:extLst>
              <a:ext uri="{FF2B5EF4-FFF2-40B4-BE49-F238E27FC236}">
                <a16:creationId xmlns:a16="http://schemas.microsoft.com/office/drawing/2014/main" id="{0C4D7E1E-92DF-D403-00FF-348A940366BB}"/>
              </a:ext>
            </a:extLst>
          </p:cNvPr>
          <p:cNvSpPr txBox="1"/>
          <p:nvPr userDrawn="1"/>
        </p:nvSpPr>
        <p:spPr>
          <a:xfrm>
            <a:off x="4708683" y="5574806"/>
            <a:ext cx="1264387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FR" sz="1400" b="1" kern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Formulaire </a:t>
            </a:r>
            <a:br>
              <a:rPr lang="fr-FR" sz="1400" b="1" kern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fr-FR" sz="1400" b="1" kern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contact</a:t>
            </a:r>
            <a:endParaRPr lang="fr-FR" sz="1400" kern="0"/>
          </a:p>
        </p:txBody>
      </p: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EF856C8B-F7D8-D7FC-F09A-A7336EDBB74A}"/>
              </a:ext>
            </a:extLst>
          </p:cNvPr>
          <p:cNvSpPr/>
          <p:nvPr userDrawn="1"/>
        </p:nvSpPr>
        <p:spPr>
          <a:xfrm>
            <a:off x="3495572" y="4819182"/>
            <a:ext cx="720000" cy="720000"/>
          </a:xfrm>
          <a:prstGeom prst="roundRect">
            <a:avLst>
              <a:gd name="adj" fmla="val 5290"/>
            </a:avLst>
          </a:prstGeom>
          <a:solidFill>
            <a:srgbClr val="2EA2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6" name="Graphique 65" descr="Internet avec un remplissage uni">
            <a:hlinkClick r:id="rId10"/>
            <a:extLst>
              <a:ext uri="{FF2B5EF4-FFF2-40B4-BE49-F238E27FC236}">
                <a16:creationId xmlns:a16="http://schemas.microsoft.com/office/drawing/2014/main" id="{3F7F5188-942A-9DEA-A35E-1D93FCB09EA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36386" y="4859996"/>
            <a:ext cx="638373" cy="638373"/>
          </a:xfrm>
          <a:prstGeom prst="rect">
            <a:avLst/>
          </a:prstGeom>
        </p:spPr>
      </p:pic>
      <p:sp>
        <p:nvSpPr>
          <p:cNvPr id="67" name="ZoneTexte 66">
            <a:extLst>
              <a:ext uri="{FF2B5EF4-FFF2-40B4-BE49-F238E27FC236}">
                <a16:creationId xmlns:a16="http://schemas.microsoft.com/office/drawing/2014/main" id="{DE2E02C2-D653-7E3E-10E9-02376891E4F1}"/>
              </a:ext>
            </a:extLst>
          </p:cNvPr>
          <p:cNvSpPr txBox="1"/>
          <p:nvPr userDrawn="1"/>
        </p:nvSpPr>
        <p:spPr>
          <a:xfrm>
            <a:off x="3267075" y="5577897"/>
            <a:ext cx="118110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fr-FR" sz="1400" b="1" kern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Site </a:t>
            </a:r>
            <a:br>
              <a:rPr lang="fr-FR" sz="1400" b="1" kern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fr-FR" sz="1400" b="1" kern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internet</a:t>
            </a:r>
            <a:endParaRPr lang="fr-FR" sz="1400" u="sng" kern="0"/>
          </a:p>
        </p:txBody>
      </p:sp>
      <p:pic>
        <p:nvPicPr>
          <p:cNvPr id="68" name="Image 67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C01C3FA7-9711-F015-238F-369B5FDD64E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487" y="1316195"/>
            <a:ext cx="3352956" cy="1140005"/>
          </a:xfrm>
          <a:prstGeom prst="rect">
            <a:avLst/>
          </a:prstGeom>
        </p:spPr>
      </p:pic>
      <p:sp>
        <p:nvSpPr>
          <p:cNvPr id="2" name="Espace réservé de la date 76">
            <a:extLst>
              <a:ext uri="{FF2B5EF4-FFF2-40B4-BE49-F238E27FC236}">
                <a16:creationId xmlns:a16="http://schemas.microsoft.com/office/drawing/2014/main" id="{CE055E7A-69DC-293F-4851-07CC80728D08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Tous droits réservés - 2024  </a:t>
            </a:r>
          </a:p>
        </p:txBody>
      </p:sp>
      <p:pic>
        <p:nvPicPr>
          <p:cNvPr id="3" name="Image 2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28AC72FA-F499-B8E2-65BE-4FC564A926D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560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nnonce_QCM_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e 23">
            <a:extLst>
              <a:ext uri="{FF2B5EF4-FFF2-40B4-BE49-F238E27FC236}">
                <a16:creationId xmlns:a16="http://schemas.microsoft.com/office/drawing/2014/main" id="{890435DA-84E9-0EA6-BA26-3EF74BBB9559}"/>
              </a:ext>
            </a:extLst>
          </p:cNvPr>
          <p:cNvGrpSpPr/>
          <p:nvPr userDrawn="1"/>
        </p:nvGrpSpPr>
        <p:grpSpPr>
          <a:xfrm>
            <a:off x="1905000" y="1070980"/>
            <a:ext cx="5334000" cy="1591649"/>
            <a:chOff x="774700" y="2244235"/>
            <a:chExt cx="5334000" cy="1591649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E3E4960B-CDE1-A217-5135-3D5DC9448C54}"/>
                </a:ext>
              </a:extLst>
            </p:cNvPr>
            <p:cNvGrpSpPr/>
            <p:nvPr userDrawn="1"/>
          </p:nvGrpSpPr>
          <p:grpSpPr>
            <a:xfrm>
              <a:off x="4636013" y="2363198"/>
              <a:ext cx="1472687" cy="1472686"/>
              <a:chOff x="6235700" y="2454950"/>
              <a:chExt cx="2082800" cy="20828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F5BD12FB-8607-23BE-FDFE-708B5EB2B03B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6235700" y="2454950"/>
                <a:ext cx="2082800" cy="2082800"/>
              </a:xfrm>
              <a:prstGeom prst="roundRect">
                <a:avLst/>
              </a:prstGeom>
              <a:solidFill>
                <a:srgbClr val="34619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EC38802-B02C-5B94-C796-21DF9C34048B}"/>
                  </a:ext>
                </a:extLst>
              </p:cNvPr>
              <p:cNvSpPr txBox="1"/>
              <p:nvPr userDrawn="1"/>
            </p:nvSpPr>
            <p:spPr>
              <a:xfrm>
                <a:off x="6563510" y="2633254"/>
                <a:ext cx="1427180" cy="1726192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8800" b="1" kern="0">
                    <a:solidFill>
                      <a:schemeClr val="bg1"/>
                    </a:solidFill>
                  </a:rPr>
                  <a:t>Z</a:t>
                </a:r>
              </a:p>
            </p:txBody>
          </p:sp>
        </p:grp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1C44BFA8-F0A9-57D8-EB6B-DCF61781B011}"/>
                </a:ext>
              </a:extLst>
            </p:cNvPr>
            <p:cNvSpPr txBox="1"/>
            <p:nvPr userDrawn="1"/>
          </p:nvSpPr>
          <p:spPr>
            <a:xfrm>
              <a:off x="1178791" y="2448871"/>
              <a:ext cx="880020" cy="103505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l"/>
              <a:endParaRPr lang="fr-FR" sz="1400" kern="0"/>
            </a:p>
          </p:txBody>
        </p: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15F3C621-29E3-232C-CD47-AC3919A0CE72}"/>
                </a:ext>
              </a:extLst>
            </p:cNvPr>
            <p:cNvGrpSpPr/>
            <p:nvPr userDrawn="1"/>
          </p:nvGrpSpPr>
          <p:grpSpPr>
            <a:xfrm>
              <a:off x="2058811" y="2363198"/>
              <a:ext cx="1472687" cy="1472686"/>
              <a:chOff x="2590800" y="2415476"/>
              <a:chExt cx="2082800" cy="20828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42072F24-E8F5-467B-6A02-B61F148BDEF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2590800" y="2415476"/>
                <a:ext cx="2082800" cy="2082800"/>
              </a:xfrm>
              <a:prstGeom prst="roundRect">
                <a:avLst/>
              </a:prstGeom>
              <a:solidFill>
                <a:srgbClr val="23426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8E9DCF27-10F1-1126-128C-B88BCDF6DA4B}"/>
                  </a:ext>
                </a:extLst>
              </p:cNvPr>
              <p:cNvSpPr txBox="1"/>
              <p:nvPr userDrawn="1"/>
            </p:nvSpPr>
            <p:spPr>
              <a:xfrm>
                <a:off x="2918610" y="2593780"/>
                <a:ext cx="1427180" cy="1726192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8800" b="1" kern="0">
                    <a:solidFill>
                      <a:schemeClr val="bg1"/>
                    </a:solidFill>
                  </a:rPr>
                  <a:t>U</a:t>
                </a:r>
              </a:p>
            </p:txBody>
          </p:sp>
        </p:grp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574086A7-BDF7-05A3-D00D-63F60DB08AA6}"/>
                </a:ext>
              </a:extLst>
            </p:cNvPr>
            <p:cNvGrpSpPr/>
            <p:nvPr userDrawn="1"/>
          </p:nvGrpSpPr>
          <p:grpSpPr>
            <a:xfrm>
              <a:off x="3342922" y="2244235"/>
              <a:ext cx="1472687" cy="1472686"/>
              <a:chOff x="4406900" y="2306288"/>
              <a:chExt cx="2082800" cy="20828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E0162B49-5C9E-2926-8D03-B4C226EF65B9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4406900" y="2306288"/>
                <a:ext cx="2082800" cy="2082800"/>
              </a:xfrm>
              <a:prstGeom prst="roundRect">
                <a:avLst/>
              </a:prstGeom>
              <a:solidFill>
                <a:srgbClr val="C2D5E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0EE37ADC-4510-63B9-7FBA-96E18DEE4732}"/>
                  </a:ext>
                </a:extLst>
              </p:cNvPr>
              <p:cNvSpPr txBox="1"/>
              <p:nvPr userDrawn="1"/>
            </p:nvSpPr>
            <p:spPr>
              <a:xfrm>
                <a:off x="4734710" y="2484592"/>
                <a:ext cx="1427180" cy="1726192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8800" b="1" kern="0">
                    <a:solidFill>
                      <a:schemeClr val="bg1"/>
                    </a:solidFill>
                  </a:rPr>
                  <a:t>I</a:t>
                </a: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FBB669C-F949-002E-4625-76DC72D0AC4F}"/>
                </a:ext>
              </a:extLst>
            </p:cNvPr>
            <p:cNvGrpSpPr/>
            <p:nvPr userDrawn="1"/>
          </p:nvGrpSpPr>
          <p:grpSpPr>
            <a:xfrm>
              <a:off x="774700" y="2251458"/>
              <a:ext cx="1472687" cy="1472686"/>
              <a:chOff x="774700" y="2257442"/>
              <a:chExt cx="2082800" cy="2082800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" name="Rectangle : coins arrondis 6">
                <a:extLst>
                  <a:ext uri="{FF2B5EF4-FFF2-40B4-BE49-F238E27FC236}">
                    <a16:creationId xmlns:a16="http://schemas.microsoft.com/office/drawing/2014/main" id="{C2C38C3B-C35C-ECA0-1627-CEF12926B763}"/>
                  </a:ext>
                </a:extLst>
              </p:cNvPr>
              <p:cNvSpPr>
                <a:spLocks noChangeAspect="1"/>
              </p:cNvSpPr>
              <p:nvPr userDrawn="1"/>
            </p:nvSpPr>
            <p:spPr>
              <a:xfrm>
                <a:off x="774700" y="2257442"/>
                <a:ext cx="2082800" cy="2082800"/>
              </a:xfrm>
              <a:prstGeom prst="roundRect">
                <a:avLst/>
              </a:prstGeom>
              <a:solidFill>
                <a:srgbClr val="1C8DC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b="1"/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21C3979-56F8-989D-9625-82CB83A09B32}"/>
                  </a:ext>
                </a:extLst>
              </p:cNvPr>
              <p:cNvSpPr txBox="1"/>
              <p:nvPr userDrawn="1"/>
            </p:nvSpPr>
            <p:spPr>
              <a:xfrm>
                <a:off x="1102510" y="2399824"/>
                <a:ext cx="1427180" cy="1726192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8800" b="1" kern="0">
                    <a:solidFill>
                      <a:schemeClr val="bg1"/>
                    </a:solidFill>
                  </a:rPr>
                  <a:t>Q</a:t>
                </a:r>
              </a:p>
            </p:txBody>
          </p:sp>
        </p:grpSp>
      </p:grp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E0C5FFD9-312D-41BA-A9D8-07C8F4541DDA}"/>
              </a:ext>
            </a:extLst>
          </p:cNvPr>
          <p:cNvCxnSpPr>
            <a:cxnSpLocks/>
          </p:cNvCxnSpPr>
          <p:nvPr userDrawn="1"/>
        </p:nvCxnSpPr>
        <p:spPr>
          <a:xfrm>
            <a:off x="183409" y="6457527"/>
            <a:ext cx="87731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Espace réservé de la date 76">
            <a:extLst>
              <a:ext uri="{FF2B5EF4-FFF2-40B4-BE49-F238E27FC236}">
                <a16:creationId xmlns:a16="http://schemas.microsoft.com/office/drawing/2014/main" id="{34E9510B-9710-5483-689C-0D00E237653C}"/>
              </a:ext>
            </a:extLst>
          </p:cNvPr>
          <p:cNvSpPr txBox="1">
            <a:spLocks/>
          </p:cNvSpPr>
          <p:nvPr userDrawn="1"/>
        </p:nvSpPr>
        <p:spPr>
          <a:xfrm>
            <a:off x="3067234" y="6528327"/>
            <a:ext cx="3238315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1433513" algn="l"/>
              </a:tabLst>
            </a:pP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présentée par 	-</a:t>
            </a:r>
            <a:r>
              <a:rPr kumimoji="0" lang="fr-FR" sz="9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©</a:t>
            </a:r>
            <a:r>
              <a:rPr lang="fr-FR" sz="900">
                <a:solidFill>
                  <a:schemeClr val="tx1">
                    <a:lumMod val="50000"/>
                    <a:lumOff val="50000"/>
                  </a:schemeClr>
                </a:solidFill>
              </a:rPr>
              <a:t> Tout droits réservés - 2024  </a:t>
            </a:r>
          </a:p>
        </p:txBody>
      </p:sp>
      <p:pic>
        <p:nvPicPr>
          <p:cNvPr id="38" name="Image 37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7ECC9B3B-63B0-2825-2A4F-31E098186B0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926" y="6540055"/>
            <a:ext cx="736686" cy="250388"/>
          </a:xfrm>
          <a:prstGeom prst="rect">
            <a:avLst/>
          </a:prstGeom>
        </p:spPr>
      </p:pic>
      <p:sp>
        <p:nvSpPr>
          <p:cNvPr id="4" name="Espace réservé de la date 76">
            <a:extLst>
              <a:ext uri="{FF2B5EF4-FFF2-40B4-BE49-F238E27FC236}">
                <a16:creationId xmlns:a16="http://schemas.microsoft.com/office/drawing/2014/main" id="{42428DF9-00CA-0479-BAB5-98FF3FDD747D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183407" y="6501103"/>
            <a:ext cx="2057400" cy="273844"/>
          </a:xfrm>
          <a:prstGeom prst="rect">
            <a:avLst/>
          </a:prstGeom>
        </p:spPr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11" name="Espace réservé du numéro de diapositive 77">
            <a:extLst>
              <a:ext uri="{FF2B5EF4-FFF2-40B4-BE49-F238E27FC236}">
                <a16:creationId xmlns:a16="http://schemas.microsoft.com/office/drawing/2014/main" id="{AA94DF9A-565D-5EE8-9EEB-FFAFC2AB7230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7943852" y="6501103"/>
            <a:ext cx="1031547" cy="273844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716EAA-7153-4696-AEE2-BB84E4C333F5}" type="slidenum">
              <a:rPr lang="fr-FR" sz="1050" smtClean="0"/>
              <a:pPr/>
              <a:t>‹N°›</a:t>
            </a:fld>
            <a:endParaRPr lang="fr-FR" sz="105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34E46AB-72E7-0879-E575-01181652BCA8}"/>
              </a:ext>
            </a:extLst>
          </p:cNvPr>
          <p:cNvGrpSpPr/>
          <p:nvPr userDrawn="1"/>
        </p:nvGrpSpPr>
        <p:grpSpPr>
          <a:xfrm>
            <a:off x="1718043" y="3316039"/>
            <a:ext cx="6508015" cy="3093154"/>
            <a:chOff x="1718043" y="3316039"/>
            <a:chExt cx="6508015" cy="3093154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2AA734BC-783E-40BA-C8C7-B6A86C6A8F74}"/>
                </a:ext>
              </a:extLst>
            </p:cNvPr>
            <p:cNvSpPr txBox="1"/>
            <p:nvPr userDrawn="1"/>
          </p:nvSpPr>
          <p:spPr>
            <a:xfrm>
              <a:off x="4167104" y="3316039"/>
              <a:ext cx="4058954" cy="30931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1800"/>
                </a:spcBef>
              </a:pPr>
              <a:r>
                <a:rPr lang="fr-FR" sz="1800" b="1" u="sng"/>
                <a:t>Consignes</a:t>
              </a:r>
            </a:p>
            <a:p>
              <a:pPr>
                <a:spcBef>
                  <a:spcPts val="1800"/>
                </a:spcBef>
              </a:pPr>
              <a:r>
                <a:rPr lang="fr-FR" b="1"/>
                <a:t>N'oubliez pas de :</a:t>
              </a:r>
            </a:p>
            <a:p>
              <a:pPr marL="285750" lvl="0" indent="-2857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rgbClr val="1C8DCC"/>
                </a:buClr>
                <a:buSzPct val="85000"/>
                <a:buFontTx/>
                <a:buBlip>
                  <a:blip r:embed="rId3"/>
                </a:buBlip>
                <a:tabLst>
                  <a:tab pos="1079500" algn="l"/>
                </a:tabLst>
              </a:pPr>
              <a:r>
                <a:rPr lang="fr-FR" sz="1200" b="0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rPr>
                <a:t>Cliquer sur 'Vérifier' pour chaque question</a:t>
              </a:r>
            </a:p>
            <a:p>
              <a:pPr marL="285750" lvl="0" indent="-2857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rgbClr val="1C8DCC"/>
                </a:buClr>
                <a:buSzPct val="85000"/>
                <a:buFontTx/>
                <a:buBlip>
                  <a:blip r:embed="rId3"/>
                </a:buBlip>
                <a:tabLst>
                  <a:tab pos="1079500" algn="l"/>
                </a:tabLst>
              </a:pPr>
              <a:r>
                <a:rPr lang="fr-FR" sz="1200" b="0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rPr>
                <a:t>Vous pouvez aller à la question suivante à l'aide de la barre de navigation qui se trouve juste sous les réponses</a:t>
              </a:r>
              <a:endParaRPr lang="fr-FR" sz="1200" b="1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endParaRPr>
            </a:p>
            <a:p>
              <a:pPr marL="0" lvl="0" indent="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rgbClr val="1C8DCC"/>
                </a:buClr>
                <a:buSzPct val="85000"/>
                <a:buFontTx/>
                <a:buNone/>
                <a:tabLst>
                  <a:tab pos="1079500" algn="l"/>
                </a:tabLst>
              </a:pPr>
              <a:r>
                <a:rPr lang="fr-FR" sz="1200" b="1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rPr>
                <a:t>Pour l'évaluation finale</a:t>
              </a:r>
            </a:p>
            <a:p>
              <a:pPr marL="285750" marR="0" lvl="0" indent="-28575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>
                  <a:srgbClr val="1C8DCC"/>
                </a:buClr>
                <a:buSzPct val="85000"/>
                <a:buFontTx/>
                <a:buBlip>
                  <a:blip r:embed="rId3"/>
                </a:buBlip>
                <a:tabLst>
                  <a:tab pos="1079500" algn="l"/>
                </a:tabLst>
                <a:defRPr/>
              </a:pPr>
              <a:r>
                <a:rPr lang="fr-FR" sz="1200" b="0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rPr>
                <a:t>Si vous avez raté une question, cliquer sur la vignette en haut à gauche correspondante pour y retourner</a:t>
              </a:r>
            </a:p>
            <a:p>
              <a:pPr marL="285750" lvl="0" indent="-2857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rgbClr val="1C8DCC"/>
                </a:buClr>
                <a:buSzPct val="85000"/>
                <a:buFontTx/>
                <a:buBlip>
                  <a:blip r:embed="rId3"/>
                </a:buBlip>
                <a:tabLst>
                  <a:tab pos="1079500" algn="l"/>
                </a:tabLst>
              </a:pPr>
              <a:r>
                <a:rPr lang="fr-FR" sz="1200" b="0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rPr>
                <a:t>Aller jusqu'au bout puis cliquer 'tout envoyer et terminer'</a:t>
              </a:r>
            </a:p>
            <a:p>
              <a:pPr marL="285750" lvl="0" indent="-2857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rgbClr val="1C8DCC"/>
                </a:buClr>
                <a:buSzPct val="85000"/>
                <a:buFontTx/>
                <a:buBlip>
                  <a:blip r:embed="rId3"/>
                </a:buBlip>
                <a:tabLst>
                  <a:tab pos="1079500" algn="l"/>
                </a:tabLst>
              </a:pPr>
              <a:r>
                <a:rPr lang="fr-FR" sz="1200" b="0" kern="1200">
                  <a:solidFill>
                    <a:schemeClr val="tx1"/>
                  </a:solidFill>
                  <a:latin typeface="Calibri" pitchFamily="34" charset="0"/>
                  <a:ea typeface="+mn-ea"/>
                  <a:cs typeface="+mn-cs"/>
                </a:rPr>
                <a:t>Une fois l'évaluation finale terminée, rendez-vous sur "Formulaire de Satisfaction" pour nous faire part de vos retours.</a:t>
              </a:r>
            </a:p>
          </p:txBody>
        </p: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7F68797F-B465-DF5B-6696-9DA9E581452A}"/>
                </a:ext>
              </a:extLst>
            </p:cNvPr>
            <p:cNvGrpSpPr/>
            <p:nvPr userDrawn="1"/>
          </p:nvGrpSpPr>
          <p:grpSpPr>
            <a:xfrm>
              <a:off x="1718043" y="3716602"/>
              <a:ext cx="2307184" cy="2107363"/>
              <a:chOff x="1718043" y="3716602"/>
              <a:chExt cx="2307184" cy="2107363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2481EE4-BC63-263A-4E8B-040451EEEC6A}"/>
                  </a:ext>
                </a:extLst>
              </p:cNvPr>
              <p:cNvSpPr/>
              <p:nvPr userDrawn="1"/>
            </p:nvSpPr>
            <p:spPr>
              <a:xfrm>
                <a:off x="2754784" y="5031218"/>
                <a:ext cx="206264" cy="20500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1" name="Rectangle : coins arrondis 40">
                <a:extLst>
                  <a:ext uri="{FF2B5EF4-FFF2-40B4-BE49-F238E27FC236}">
                    <a16:creationId xmlns:a16="http://schemas.microsoft.com/office/drawing/2014/main" id="{F779D615-D9A0-7CD3-A13A-20C5AFA03C37}"/>
                  </a:ext>
                </a:extLst>
              </p:cNvPr>
              <p:cNvSpPr/>
              <p:nvPr userDrawn="1"/>
            </p:nvSpPr>
            <p:spPr>
              <a:xfrm>
                <a:off x="2125657" y="3987877"/>
                <a:ext cx="1469018" cy="1022461"/>
              </a:xfrm>
              <a:prstGeom prst="roundRect">
                <a:avLst>
                  <a:gd name="adj" fmla="val 5954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EBD598B0-4AB7-F8B4-09B3-75219AB96DD3}"/>
                  </a:ext>
                </a:extLst>
              </p:cNvPr>
              <p:cNvSpPr/>
              <p:nvPr userDrawn="1"/>
            </p:nvSpPr>
            <p:spPr>
              <a:xfrm>
                <a:off x="2209585" y="4091076"/>
                <a:ext cx="1300317" cy="8395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2B2948AB-0418-B1AE-411D-2C7F41C79FF5}"/>
                  </a:ext>
                </a:extLst>
              </p:cNvPr>
              <p:cNvGrpSpPr/>
              <p:nvPr userDrawn="1"/>
            </p:nvGrpSpPr>
            <p:grpSpPr>
              <a:xfrm>
                <a:off x="1718043" y="3716602"/>
                <a:ext cx="2307184" cy="2107363"/>
                <a:chOff x="4572000" y="3774605"/>
                <a:chExt cx="2307184" cy="2107363"/>
              </a:xfrm>
            </p:grpSpPr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8F9C436B-882A-BAFB-659A-EB0D37413CB4}"/>
                    </a:ext>
                  </a:extLst>
                </p:cNvPr>
                <p:cNvSpPr txBox="1"/>
                <p:nvPr userDrawn="1"/>
              </p:nvSpPr>
              <p:spPr>
                <a:xfrm>
                  <a:off x="4572000" y="5420303"/>
                  <a:ext cx="230718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fr-FR" sz="1200" b="1">
                      <a:effectLst/>
                      <a:latin typeface="Aptos" panose="020B0004020202020204" pitchFamily="34" charset="0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Académie Sunnikan</a:t>
                  </a:r>
                </a:p>
                <a:p>
                  <a:pPr algn="ctr"/>
                  <a:r>
                    <a:rPr lang="fr-FR" sz="1200" b="1" i="1">
                      <a:solidFill>
                        <a:schemeClr val="tx1"/>
                      </a:solidFill>
                      <a:effectLst/>
                      <a:latin typeface="+mn-lt"/>
                      <a:ea typeface="Times New Roman" panose="02020603050405020304" pitchFamily="18" charset="0"/>
                      <a:cs typeface="Calibri" panose="020F0502020204030204" pitchFamily="34" charset="0"/>
                    </a:rPr>
                    <a:t> </a:t>
                  </a:r>
                  <a:r>
                    <a:rPr lang="fr-FR" sz="1200" i="1" u="sng">
                      <a:solidFill>
                        <a:schemeClr val="tx1"/>
                      </a:solidFill>
                      <a:effectLst/>
                      <a:latin typeface="+mn-lt"/>
                      <a:ea typeface="Times New Roman" panose="02020603050405020304" pitchFamily="18" charset="0"/>
                      <a:cs typeface="Calibri" panose="020F0502020204030204" pitchFamily="34" charset="0"/>
                      <a:hlinkClick r:id="rId4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https://lms.sunnikan.com</a:t>
                  </a:r>
                  <a:endParaRPr lang="fr-FR" sz="1200" i="1">
                    <a:solidFill>
                      <a:schemeClr val="tx1"/>
                    </a:solidFill>
                    <a:latin typeface="+mn-lt"/>
                  </a:endParaRPr>
                </a:p>
              </p:txBody>
            </p:sp>
            <p:pic>
              <p:nvPicPr>
                <p:cNvPr id="46" name="Graphique 45" descr="Écran contour">
                  <a:extLst>
                    <a:ext uri="{FF2B5EF4-FFF2-40B4-BE49-F238E27FC236}">
                      <a16:creationId xmlns:a16="http://schemas.microsoft.com/office/drawing/2014/main" id="{7CBE96D7-058D-2DFE-7025-743CCCE98692}"/>
                    </a:ext>
                  </a:extLst>
                </p:cNvPr>
                <p:cNvPicPr>
                  <a:picLocks noChangeAspect="1"/>
                </p:cNvPicPr>
                <p:nvPr userDrawn="1"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12811" y="3774605"/>
                  <a:ext cx="1802625" cy="1802625"/>
                </a:xfrm>
                <a:prstGeom prst="rect">
                  <a:avLst/>
                </a:prstGeom>
              </p:spPr>
            </p:pic>
          </p:grpSp>
          <p:pic>
            <p:nvPicPr>
              <p:cNvPr id="44" name="Graphique 43" descr="Curseur avec un remplissage uni">
                <a:extLst>
                  <a:ext uri="{FF2B5EF4-FFF2-40B4-BE49-F238E27FC236}">
                    <a16:creationId xmlns:a16="http://schemas.microsoft.com/office/drawing/2014/main" id="{02897846-E565-D041-BF48-4122BDA07D0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196659" y="4740409"/>
                <a:ext cx="570096" cy="570096"/>
              </a:xfrm>
              <a:prstGeom prst="rect">
                <a:avLst/>
              </a:prstGeom>
            </p:spPr>
          </p:pic>
        </p:grp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9CA7E5AE-FC13-16D6-984C-05802DBEFA4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150" y="4130146"/>
            <a:ext cx="753970" cy="75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017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ce réservé du titre 20">
            <a:extLst>
              <a:ext uri="{FF2B5EF4-FFF2-40B4-BE49-F238E27FC236}">
                <a16:creationId xmlns:a16="http://schemas.microsoft.com/office/drawing/2014/main" id="{F731B283-71B2-D1A5-3F43-C3B332A06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000" y="399600"/>
            <a:ext cx="8027720" cy="360000"/>
          </a:xfrm>
          <a:prstGeom prst="rect">
            <a:avLst/>
          </a:prstGeom>
        </p:spPr>
        <p:txBody>
          <a:bodyPr vert="horz" lIns="91440" tIns="0" rIns="91440" bIns="0" rtlCol="0" anchor="t" anchorCtr="0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28" name="Espace réservé de la date 27">
            <a:extLst>
              <a:ext uri="{FF2B5EF4-FFF2-40B4-BE49-F238E27FC236}">
                <a16:creationId xmlns:a16="http://schemas.microsoft.com/office/drawing/2014/main" id="{7E95B55C-F9D9-CA3F-A08B-E4257B950E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5721" y="6501600"/>
            <a:ext cx="2057400" cy="2606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16 June 2025</a:t>
            </a:r>
            <a:endParaRPr lang="fr-FR" dirty="0"/>
          </a:p>
        </p:txBody>
      </p:sp>
      <p:sp>
        <p:nvSpPr>
          <p:cNvPr id="29" name="Espace réservé du numéro de diapositive 28">
            <a:extLst>
              <a:ext uri="{FF2B5EF4-FFF2-40B4-BE49-F238E27FC236}">
                <a16:creationId xmlns:a16="http://schemas.microsoft.com/office/drawing/2014/main" id="{A3EB32D4-1138-FF3E-BDBE-2987C522A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10394" y="6501600"/>
            <a:ext cx="2046126" cy="2606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8450C-DFB6-41E8-83C0-B182A3494831}" type="slidenum">
              <a:rPr lang="fr-FR" smtClean="0"/>
              <a:t>‹N°›</a:t>
            </a:fld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26C0F9-58BA-1418-DCDE-BAFBEC55A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000" y="954000"/>
            <a:ext cx="859652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4" r:id="rId2"/>
    <p:sldLayoutId id="2147483727" r:id="rId3"/>
    <p:sldLayoutId id="2147483726" r:id="rId4"/>
    <p:sldLayoutId id="2147483722" r:id="rId5"/>
    <p:sldLayoutId id="2147483739" r:id="rId6"/>
    <p:sldLayoutId id="2147483729" r:id="rId7"/>
    <p:sldLayoutId id="2147483728" r:id="rId8"/>
    <p:sldLayoutId id="2147483732" r:id="rId9"/>
    <p:sldLayoutId id="2147483723" r:id="rId10"/>
    <p:sldLayoutId id="2147483738" r:id="rId11"/>
    <p:sldLayoutId id="2147483666" r:id="rId12"/>
    <p:sldLayoutId id="2147483712" r:id="rId13"/>
    <p:sldLayoutId id="2147483719" r:id="rId14"/>
    <p:sldLayoutId id="2147483714" r:id="rId15"/>
    <p:sldLayoutId id="2147483715" r:id="rId16"/>
    <p:sldLayoutId id="2147483724" r:id="rId17"/>
    <p:sldLayoutId id="2147483737" r:id="rId18"/>
    <p:sldLayoutId id="2147483731" r:id="rId19"/>
    <p:sldLayoutId id="2147483742" r:id="rId20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lang="fr-FR" sz="2400" b="0" kern="1200" dirty="0" smtClean="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Clr>
          <a:srgbClr val="1C8DCC"/>
        </a:buClr>
        <a:buSzPct val="85000"/>
        <a:buFontTx/>
        <a:buBlip>
          <a:blip r:embed="rId22"/>
        </a:buBlip>
        <a:tabLst>
          <a:tab pos="1079500" algn="l"/>
        </a:tabLst>
        <a:defRPr lang="fr-FR" sz="1600" b="1" kern="1200" dirty="0" smtClean="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539750" indent="-266700" algn="l" rtl="0" eaLnBrk="1" fontAlgn="base" hangingPunct="1">
        <a:spcBef>
          <a:spcPts val="600"/>
        </a:spcBef>
        <a:spcAft>
          <a:spcPct val="0"/>
        </a:spcAft>
        <a:buClr>
          <a:srgbClr val="1C8DCC"/>
        </a:buClr>
        <a:buSzPct val="85000"/>
        <a:buFontTx/>
        <a:buBlip>
          <a:blip r:embed="rId23"/>
        </a:buBlip>
        <a:defRPr lang="fr-FR" sz="1400" kern="1200" dirty="0" smtClean="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984250" indent="-274638" algn="just" rtl="0" eaLnBrk="1" fontAlgn="base" hangingPunct="1">
        <a:spcBef>
          <a:spcPts val="600"/>
        </a:spcBef>
        <a:spcAft>
          <a:spcPct val="0"/>
        </a:spcAft>
        <a:buClr>
          <a:srgbClr val="1C8DCC"/>
        </a:buClr>
        <a:buSzPct val="215000"/>
        <a:buFontTx/>
        <a:buBlip>
          <a:blip r:embed="rId24"/>
        </a:buBlip>
        <a:tabLst>
          <a:tab pos="539750" algn="l"/>
        </a:tabLst>
        <a:defRPr lang="fr-FR" sz="1400" kern="12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3pPr>
      <a:lvl4pPr marL="1346200" marR="0" indent="-269875" algn="just" defTabSz="914400" rtl="0" eaLnBrk="1" fontAlgn="base" latinLnBrk="0" hangingPunct="1">
        <a:lnSpc>
          <a:spcPct val="100000"/>
        </a:lnSpc>
        <a:spcBef>
          <a:spcPts val="600"/>
        </a:spcBef>
        <a:spcAft>
          <a:spcPct val="0"/>
        </a:spcAft>
        <a:buClr>
          <a:schemeClr val="tx1"/>
        </a:buClr>
        <a:buSzPct val="65000"/>
        <a:buFontTx/>
        <a:buBlip>
          <a:blip r:embed="rId23"/>
        </a:buBlip>
        <a:tabLst>
          <a:tab pos="1346200" algn="l"/>
        </a:tabLst>
        <a:defRPr lang="fr-FR" sz="1400" kern="0" dirty="0" smtClean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4pPr>
      <a:lvl5pPr marL="1614488" indent="-177800" algn="just" rtl="0" eaLnBrk="1" fontAlgn="base" hangingPunct="1">
        <a:spcBef>
          <a:spcPts val="600"/>
        </a:spcBef>
        <a:spcAft>
          <a:spcPct val="0"/>
        </a:spcAft>
        <a:buClr>
          <a:srgbClr val="1C8DCC"/>
        </a:buClr>
        <a:buSzPct val="65000"/>
        <a:buFont typeface="Arial" panose="020B0604020202020204" pitchFamily="34" charset="0"/>
        <a:buChar char="•"/>
        <a:tabLst>
          <a:tab pos="1435100" algn="l"/>
        </a:tabLst>
        <a:defRPr lang="fr-FR" sz="1400" kern="12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5pPr>
      <a:lvl6pPr marL="1844675" indent="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65000"/>
        <a:buFontTx/>
        <a:buNone/>
        <a:defRPr lang="fr-FR" sz="1400" kern="1200" dirty="0" smtClean="0">
          <a:solidFill>
            <a:schemeClr val="tx1"/>
          </a:solidFill>
          <a:latin typeface="+mn-lt"/>
          <a:ea typeface="+mn-ea"/>
          <a:cs typeface="Calibri" pitchFamily="34" charset="0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8C5E6-9B61-5B00-38C6-9B0072E29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Audit debriefing</a:t>
            </a:r>
            <a:br>
              <a:rPr lang="fr-FR" dirty="0"/>
            </a:br>
            <a:r>
              <a:rPr lang="fr-FR" dirty="0"/>
              <a:t>Audit of </a:t>
            </a:r>
            <a:r>
              <a:rPr lang="fr-FR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F63D9A8-DEB9-E062-C541-1BBDD0EA86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Type of </a:t>
            </a:r>
            <a:r>
              <a:rPr lang="fr-FR" dirty="0"/>
              <a:t>audit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2677318-3EA5-D3EB-97DC-0C61528F6A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Consultant </a:t>
            </a:r>
            <a:r>
              <a:rPr lang="fr-FR" dirty="0" err="1">
                <a:solidFill>
                  <a:srgbClr val="FF0000"/>
                </a:solidFill>
              </a:rPr>
              <a:t>name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B3B8AD-7632-7FB0-5CFD-90C269451A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Senior</a:t>
            </a:r>
            <a:r>
              <a:rPr lang="fr-FR" dirty="0"/>
              <a:t> Auditor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6791F09-0C88-FBBE-B5DC-232986566B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DD MMM </a:t>
            </a:r>
            <a:r>
              <a:rPr lang="fr-FR" dirty="0"/>
              <a:t>202</a:t>
            </a:r>
            <a:r>
              <a:rPr lang="fr-FR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889665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DD0B1686-FEA5-862D-4147-5E58BB42E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803" y="2849981"/>
            <a:ext cx="5607596" cy="694028"/>
          </a:xfrm>
        </p:spPr>
        <p:txBody>
          <a:bodyPr/>
          <a:lstStyle/>
          <a:p>
            <a:pPr algn="ctr"/>
            <a:r>
              <a:rPr lang="fr-FR" dirty="0" err="1"/>
              <a:t>Context</a:t>
            </a:r>
            <a:r>
              <a:rPr lang="fr-FR" dirty="0"/>
              <a:t> of the audit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9DA9020B-6263-0764-BABC-88628D87CC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01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73599CC-5460-8B0B-6AB0-25DE06E16EE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  <a:endParaRPr lang="fr-FR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4A5B0439-AAC5-2AC6-E39E-39AE62198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716EAA-7153-4696-AEE2-BB84E4C333F5}" type="slidenum">
              <a:rPr lang="fr-FR" sz="1050" smtClean="0"/>
              <a:pPr/>
              <a:t>2</a:t>
            </a:fld>
            <a:endParaRPr lang="fr-FR" sz="1050"/>
          </a:p>
        </p:txBody>
      </p:sp>
    </p:spTree>
    <p:extLst>
      <p:ext uri="{BB962C8B-B14F-4D97-AF65-F5344CB8AC3E}">
        <p14:creationId xmlns:p14="http://schemas.microsoft.com/office/powerpoint/2010/main" val="760244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EE54D-341F-65A8-61DB-1F6CAC6DB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70ACE3C-C555-0DE2-EB5D-117508CBD00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22346E30-0C50-4497-3C2E-986B580C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716EAA-7153-4696-AEE2-BB84E4C333F5}" type="slidenum">
              <a:rPr lang="fr-FR" sz="1050" smtClean="0"/>
              <a:pPr/>
              <a:t>3</a:t>
            </a:fld>
            <a:endParaRPr lang="fr-FR" sz="105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648F90D-ED19-B6C9-67FB-D7BDE6D3F2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01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EAA88F3-6FCA-8EB4-386C-3A0224B5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Audit scope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6662D6AC-C2A5-4364-9F15-527F707700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Audited</a:t>
            </a:r>
            <a:r>
              <a:rPr lang="fr-FR" dirty="0"/>
              <a:t> structure </a:t>
            </a:r>
            <a:r>
              <a:rPr lang="fr-FR" dirty="0">
                <a:solidFill>
                  <a:srgbClr val="FF0000"/>
                </a:solidFill>
              </a:rPr>
              <a:t>(and study/trial) </a:t>
            </a:r>
            <a:r>
              <a:rPr lang="fr-FR" dirty="0"/>
              <a:t>:</a:t>
            </a:r>
          </a:p>
          <a:p>
            <a:pPr lvl="1"/>
            <a:r>
              <a:rPr lang="fr-FR" dirty="0"/>
              <a:t>Xxx</a:t>
            </a:r>
          </a:p>
          <a:p>
            <a:pPr lvl="1"/>
            <a:r>
              <a:rPr lang="en-US" i="1" dirty="0" err="1"/>
              <a:t>Xxx</a:t>
            </a:r>
            <a:endParaRPr lang="en-US" i="1" dirty="0"/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Date and location of audit</a:t>
            </a:r>
          </a:p>
          <a:p>
            <a:pPr lvl="1"/>
            <a:endParaRPr lang="fr-FR" dirty="0"/>
          </a:p>
          <a:p>
            <a:r>
              <a:rPr lang="fr-FR" dirty="0"/>
              <a:t>Objective: </a:t>
            </a:r>
            <a:r>
              <a:rPr lang="en-US" dirty="0"/>
              <a:t>assess the quality system and operational processes implemented by </a:t>
            </a:r>
            <a:r>
              <a:rPr lang="en-US" dirty="0">
                <a:solidFill>
                  <a:srgbClr val="FF0000"/>
                </a:solidFill>
              </a:rPr>
              <a:t>xxx</a:t>
            </a:r>
            <a:r>
              <a:rPr lang="en-US" dirty="0"/>
              <a:t> to manage the activities delegated by </a:t>
            </a:r>
            <a:r>
              <a:rPr lang="en-US" dirty="0">
                <a:solidFill>
                  <a:srgbClr val="FF0000"/>
                </a:solidFill>
              </a:rPr>
              <a:t>xxx</a:t>
            </a:r>
            <a:r>
              <a:rPr lang="en-US" dirty="0"/>
              <a:t> for guaranteeing:</a:t>
            </a:r>
          </a:p>
          <a:p>
            <a:pPr lvl="1"/>
            <a:r>
              <a:rPr lang="en-US" dirty="0"/>
              <a:t>patients' security and protection of their rights,</a:t>
            </a:r>
          </a:p>
          <a:p>
            <a:pPr lvl="1"/>
            <a:r>
              <a:rPr lang="en-US" dirty="0"/>
              <a:t>compliance with applicable regulation, standard operating procedures and ABIVAX requirements,</a:t>
            </a:r>
          </a:p>
          <a:p>
            <a:pPr lvl="1"/>
            <a:r>
              <a:rPr lang="en-US" dirty="0"/>
              <a:t>data quality and integrity.</a:t>
            </a:r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Sous-titre 7">
            <a:extLst>
              <a:ext uri="{FF2B5EF4-FFF2-40B4-BE49-F238E27FC236}">
                <a16:creationId xmlns:a16="http://schemas.microsoft.com/office/drawing/2014/main" id="{F8F249EE-12C2-474A-0C91-3D280D9263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Context</a:t>
            </a:r>
            <a:r>
              <a:rPr lang="fr-FR" dirty="0"/>
              <a:t> of the audit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8104D23-B435-86FF-59BF-62A1FD798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391" y="217555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526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EE54D-341F-65A8-61DB-1F6CAC6DB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70ACE3C-C555-0DE2-EB5D-117508CBD00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22346E30-0C50-4497-3C2E-986B580C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716EAA-7153-4696-AEE2-BB84E4C333F5}" type="slidenum">
              <a:rPr lang="fr-FR" sz="1050" smtClean="0"/>
              <a:pPr/>
              <a:t>4</a:t>
            </a:fld>
            <a:endParaRPr lang="fr-FR" sz="105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648F90D-ED19-B6C9-67FB-D7BDE6D3F2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01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EAA88F3-6FCA-8EB4-386C-3A0224B5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Audit </a:t>
            </a:r>
            <a:r>
              <a:rPr lang="fr-FR" dirty="0" err="1"/>
              <a:t>conduct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6662D6AC-C2A5-4364-9F15-527F7077008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Audited systems: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Quality Management System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Staff qualification and training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Project management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CDISC programming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Medical coding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Statistical activities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Computerized systems validation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Protection of personal data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Security and business continuity</a:t>
            </a: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Audit </a:t>
            </a:r>
            <a:r>
              <a:rPr lang="fr-FR" dirty="0" err="1"/>
              <a:t>conduct</a:t>
            </a:r>
            <a:endParaRPr lang="fr-FR" dirty="0"/>
          </a:p>
          <a:p>
            <a:pPr lvl="1"/>
            <a:r>
              <a:rPr lang="fr-FR" dirty="0" err="1">
                <a:solidFill>
                  <a:srgbClr val="FF0000"/>
                </a:solidFill>
              </a:rPr>
              <a:t>Opening</a:t>
            </a:r>
            <a:r>
              <a:rPr lang="fr-FR" dirty="0">
                <a:solidFill>
                  <a:srgbClr val="FF0000"/>
                </a:solidFill>
              </a:rPr>
              <a:t> meeting </a:t>
            </a:r>
          </a:p>
          <a:p>
            <a:pPr lvl="1"/>
            <a:r>
              <a:rPr lang="fr-FR" dirty="0">
                <a:solidFill>
                  <a:srgbClr val="FF0000"/>
                </a:solidFill>
              </a:rPr>
              <a:t>Audit </a:t>
            </a:r>
            <a:r>
              <a:rPr lang="fr-FR" dirty="0" err="1">
                <a:solidFill>
                  <a:srgbClr val="FF0000"/>
                </a:solidFill>
              </a:rPr>
              <a:t>conduct</a:t>
            </a:r>
            <a:endParaRPr lang="fr-FR" dirty="0">
              <a:solidFill>
                <a:srgbClr val="FF0000"/>
              </a:solidFill>
            </a:endParaRPr>
          </a:p>
          <a:p>
            <a:pPr lvl="2"/>
            <a:r>
              <a:rPr lang="fr-FR" dirty="0" err="1">
                <a:solidFill>
                  <a:srgbClr val="FF0000"/>
                </a:solidFill>
              </a:rPr>
              <a:t>Review</a:t>
            </a:r>
            <a:r>
              <a:rPr lang="fr-FR" dirty="0">
                <a:solidFill>
                  <a:srgbClr val="FF0000"/>
                </a:solidFill>
              </a:rPr>
              <a:t> of process</a:t>
            </a:r>
          </a:p>
          <a:p>
            <a:pPr lvl="2"/>
            <a:r>
              <a:rPr lang="fr-FR" dirty="0">
                <a:solidFill>
                  <a:srgbClr val="FF0000"/>
                </a:solidFill>
              </a:rPr>
              <a:t>Interview</a:t>
            </a:r>
          </a:p>
          <a:p>
            <a:pPr lvl="2"/>
            <a:r>
              <a:rPr lang="fr-FR" dirty="0" err="1">
                <a:solidFill>
                  <a:srgbClr val="FF0000"/>
                </a:solidFill>
              </a:rPr>
              <a:t>Review</a:t>
            </a:r>
            <a:r>
              <a:rPr lang="fr-FR" dirty="0">
                <a:solidFill>
                  <a:srgbClr val="FF0000"/>
                </a:solidFill>
              </a:rPr>
              <a:t> of documentation</a:t>
            </a:r>
          </a:p>
          <a:p>
            <a:pPr lvl="1"/>
            <a:r>
              <a:rPr lang="fr-FR" dirty="0" err="1">
                <a:solidFill>
                  <a:srgbClr val="FF0000"/>
                </a:solidFill>
              </a:rPr>
              <a:t>Closure</a:t>
            </a:r>
            <a:r>
              <a:rPr lang="fr-FR" dirty="0">
                <a:solidFill>
                  <a:srgbClr val="FF0000"/>
                </a:solidFill>
              </a:rPr>
              <a:t> meeting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Sous-titre 7">
            <a:extLst>
              <a:ext uri="{FF2B5EF4-FFF2-40B4-BE49-F238E27FC236}">
                <a16:creationId xmlns:a16="http://schemas.microsoft.com/office/drawing/2014/main" id="{F8F249EE-12C2-474A-0C91-3D280D9263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Context</a:t>
            </a:r>
            <a:r>
              <a:rPr lang="fr-FR" dirty="0"/>
              <a:t> of the audit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8104D23-B435-86FF-59BF-62A1FD798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391" y="217555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715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E9E6F-40EA-24D5-3D2E-3366FEF4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AEDD453-57DD-7041-8A3E-1535CFC66E0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5E96DD0E-4575-DE71-7015-BE5BC9A16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716EAA-7153-4696-AEE2-BB84E4C333F5}" type="slidenum">
              <a:rPr lang="fr-FR" sz="1050" smtClean="0"/>
              <a:pPr/>
              <a:t>5</a:t>
            </a:fld>
            <a:endParaRPr lang="fr-FR" sz="105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07893FD4-B9E0-03AD-5FAC-2D90D37760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01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60C3925-F88D-B59C-E27D-3BFA46EF4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Standards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2E8A49B1-6EE8-1C1B-32F2-1E88FA0CD1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dirty="0"/>
              <a:t>List applicable standards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Sous-titre 7">
            <a:extLst>
              <a:ext uri="{FF2B5EF4-FFF2-40B4-BE49-F238E27FC236}">
                <a16:creationId xmlns:a16="http://schemas.microsoft.com/office/drawing/2014/main" id="{692E7E99-866A-1626-907D-AD15D1D49D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Context</a:t>
            </a:r>
            <a:r>
              <a:rPr lang="fr-FR" dirty="0"/>
              <a:t> of the audit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89CC2D6-1B8D-B043-16AC-BAB1C038E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391" y="217555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791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C7CF6CB-EC39-0112-AD88-54308EE1BFF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5D8041D7-6112-1156-E9CE-4BF0039C8D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716EAA-7153-4696-AEE2-BB84E4C333F5}" type="slidenum">
              <a:rPr lang="fr-FR" sz="1050" smtClean="0"/>
              <a:pPr/>
              <a:t>6</a:t>
            </a:fld>
            <a:endParaRPr lang="fr-FR" sz="105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F714145-BDC0-38FB-2EA7-4A03DD9281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/>
              <a:t>01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7F9328D7-1BC4-444B-C886-139AEAC57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Attendees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82227E97-B112-CD48-E33C-43E7C06123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fr-FR" dirty="0" err="1">
                <a:solidFill>
                  <a:srgbClr val="FF0000"/>
                </a:solidFill>
              </a:rPr>
              <a:t>Auditee</a:t>
            </a:r>
            <a:r>
              <a:rPr lang="fr-FR" dirty="0"/>
              <a:t> team:</a:t>
            </a:r>
          </a:p>
          <a:p>
            <a:pPr lvl="1"/>
            <a:r>
              <a:rPr lang="en-US" dirty="0"/>
              <a:t>xxx</a:t>
            </a:r>
          </a:p>
          <a:p>
            <a:pPr lvl="1"/>
            <a:r>
              <a:rPr lang="fr-FR" dirty="0"/>
              <a:t>xxx</a:t>
            </a:r>
          </a:p>
          <a:p>
            <a:pPr lvl="1"/>
            <a:r>
              <a:rPr lang="en-US" dirty="0"/>
              <a:t>xxx</a:t>
            </a:r>
          </a:p>
          <a:p>
            <a:pPr lvl="1"/>
            <a:endParaRPr lang="fr-FR" dirty="0"/>
          </a:p>
          <a:p>
            <a:r>
              <a:rPr lang="fr-FR" dirty="0"/>
              <a:t>Sponsor </a:t>
            </a:r>
            <a:r>
              <a:rPr lang="fr-FR" dirty="0" err="1"/>
              <a:t>representatives</a:t>
            </a:r>
            <a:r>
              <a:rPr lang="fr-FR" dirty="0"/>
              <a:t> </a:t>
            </a:r>
            <a:r>
              <a:rPr lang="fr-FR" dirty="0">
                <a:solidFill>
                  <a:srgbClr val="FF0000"/>
                </a:solidFill>
              </a:rPr>
              <a:t>(if applicable)</a:t>
            </a:r>
            <a:r>
              <a:rPr lang="fr-FR" dirty="0"/>
              <a:t>:</a:t>
            </a:r>
          </a:p>
          <a:p>
            <a:pPr lvl="1">
              <a:tabLst>
                <a:tab pos="180340" algn="l"/>
              </a:tabLst>
            </a:pPr>
            <a:r>
              <a:rPr lang="en-GB" dirty="0">
                <a:cs typeface="Times New Roman" panose="02020603050405020304" pitchFamily="18" charset="0"/>
              </a:rPr>
              <a:t>xxx</a:t>
            </a:r>
          </a:p>
          <a:p>
            <a:pPr lvl="1">
              <a:tabLst>
                <a:tab pos="180340" algn="l"/>
              </a:tabLst>
            </a:pPr>
            <a:r>
              <a:rPr lang="fr-FR" dirty="0">
                <a:cs typeface="Times New Roman" panose="02020603050405020304" pitchFamily="18" charset="0"/>
              </a:rPr>
              <a:t>xxx</a:t>
            </a:r>
          </a:p>
          <a:p>
            <a:endParaRPr lang="fr-FR" dirty="0"/>
          </a:p>
          <a:p>
            <a:pPr lvl="3"/>
            <a:endParaRPr lang="fr-FR" dirty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8" name="Sous-titre 7">
            <a:extLst>
              <a:ext uri="{FF2B5EF4-FFF2-40B4-BE49-F238E27FC236}">
                <a16:creationId xmlns:a16="http://schemas.microsoft.com/office/drawing/2014/main" id="{D9C6EDAE-7036-06BB-61EA-824EA0EEF7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/>
              <a:t>Context</a:t>
            </a:r>
            <a:r>
              <a:rPr lang="fr-FR" dirty="0"/>
              <a:t> of the audit</a:t>
            </a:r>
          </a:p>
        </p:txBody>
      </p:sp>
    </p:spTree>
    <p:extLst>
      <p:ext uri="{BB962C8B-B14F-4D97-AF65-F5344CB8AC3E}">
        <p14:creationId xmlns:p14="http://schemas.microsoft.com/office/powerpoint/2010/main" val="4196709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8511FA3B-088E-ADCB-0E06-3020BD17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803" y="2849981"/>
            <a:ext cx="5607596" cy="694028"/>
          </a:xfrm>
        </p:spPr>
        <p:txBody>
          <a:bodyPr/>
          <a:lstStyle/>
          <a:p>
            <a:pPr algn="ctr"/>
            <a:r>
              <a:rPr lang="fr-FR" dirty="0"/>
              <a:t>Audit conclusions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2C3A6AF-2C04-0C8B-9657-984BA44766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8E7AAD-C707-0881-521F-1E98102A401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424AFB6-09DB-8A0F-56F7-25019FA11E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716EAA-7153-4696-AEE2-BB84E4C333F5}" type="slidenum">
              <a:rPr lang="fr-FR" sz="1050" smtClean="0"/>
              <a:pPr/>
              <a:t>7</a:t>
            </a:fld>
            <a:endParaRPr lang="fr-FR" sz="1050"/>
          </a:p>
        </p:txBody>
      </p:sp>
    </p:spTree>
    <p:extLst>
      <p:ext uri="{BB962C8B-B14F-4D97-AF65-F5344CB8AC3E}">
        <p14:creationId xmlns:p14="http://schemas.microsoft.com/office/powerpoint/2010/main" val="3612779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3589E-431F-204A-F164-5C5254874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C867189-C24A-6308-4178-3F4F8B627A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61CE3975-0BF1-86E6-9486-2F3B445C3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716EAA-7153-4696-AEE2-BB84E4C333F5}" type="slidenum">
              <a:rPr lang="fr-FR" sz="1050" smtClean="0"/>
              <a:pPr/>
              <a:t>8</a:t>
            </a:fld>
            <a:endParaRPr lang="fr-FR" sz="105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C7CB13E8-7366-1037-3CE2-2C2C754A8D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9EA9FBE-70B3-8CC8-CDD1-7FA8E0F9D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Strengths</a:t>
            </a:r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A5272D6-70CC-D749-3D16-2DB68A4AB6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00" y="1302793"/>
            <a:ext cx="8615399" cy="4070486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XXX</a:t>
            </a:r>
          </a:p>
          <a:p>
            <a:pPr lvl="0"/>
            <a:endParaRPr lang="fr-FR" dirty="0"/>
          </a:p>
          <a:p>
            <a:pPr lvl="0"/>
            <a:r>
              <a:rPr lang="en-US" dirty="0"/>
              <a:t>XXX</a:t>
            </a:r>
          </a:p>
          <a:p>
            <a:pPr lvl="0"/>
            <a:endParaRPr lang="fr-FR" dirty="0"/>
          </a:p>
          <a:p>
            <a:pPr lvl="0"/>
            <a:r>
              <a:rPr lang="en-US" dirty="0"/>
              <a:t>XXX</a:t>
            </a:r>
          </a:p>
          <a:p>
            <a:pPr lvl="0"/>
            <a:endParaRPr lang="fr-FR" dirty="0"/>
          </a:p>
          <a:p>
            <a:endParaRPr lang="en-US" dirty="0">
              <a:solidFill>
                <a:srgbClr val="FF0000"/>
              </a:solidFill>
            </a:endParaRPr>
          </a:p>
          <a:p>
            <a:pPr lvl="3"/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Sous-titre 7">
            <a:extLst>
              <a:ext uri="{FF2B5EF4-FFF2-40B4-BE49-F238E27FC236}">
                <a16:creationId xmlns:a16="http://schemas.microsoft.com/office/drawing/2014/main" id="{E1986DA3-04C6-CAFB-20AC-6DD98C54C6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Audit conclusions</a:t>
            </a:r>
          </a:p>
        </p:txBody>
      </p:sp>
    </p:spTree>
    <p:extLst>
      <p:ext uri="{BB962C8B-B14F-4D97-AF65-F5344CB8AC3E}">
        <p14:creationId xmlns:p14="http://schemas.microsoft.com/office/powerpoint/2010/main" val="2334981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72C1CED-6D31-758A-6F99-D70F91E3D38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E7FD431-63BF-5B0B-A2D5-16BFAB2A3E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716EAA-7153-4696-AEE2-BB84E4C333F5}" type="slidenum">
              <a:rPr lang="fr-FR" sz="1050" smtClean="0"/>
              <a:pPr/>
              <a:t>9</a:t>
            </a:fld>
            <a:endParaRPr lang="fr-FR" sz="105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6E598D-315C-593A-0619-74AC5032B6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C2BD2DA4-215F-64B1-CA8A-EDB21B2D4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Summary</a:t>
            </a:r>
            <a:r>
              <a:rPr lang="fr-FR" dirty="0"/>
              <a:t> of observations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D9E4472-919A-DEA1-EEDC-72B8D52F94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XX </a:t>
            </a:r>
            <a:r>
              <a:rPr lang="fr-FR" dirty="0" err="1"/>
              <a:t>Findings</a:t>
            </a:r>
            <a:r>
              <a:rPr lang="fr-FR" dirty="0"/>
              <a:t>: </a:t>
            </a:r>
          </a:p>
          <a:p>
            <a:pPr lvl="1"/>
            <a:r>
              <a:rPr lang="fr-FR" dirty="0"/>
              <a:t>XX </a:t>
            </a:r>
            <a:r>
              <a:rPr lang="fr-FR" dirty="0" err="1"/>
              <a:t>critical</a:t>
            </a:r>
            <a:r>
              <a:rPr lang="fr-FR" dirty="0"/>
              <a:t> </a:t>
            </a:r>
            <a:r>
              <a:rPr lang="fr-FR" dirty="0" err="1"/>
              <a:t>ones</a:t>
            </a:r>
            <a:endParaRPr lang="fr-FR" dirty="0"/>
          </a:p>
          <a:p>
            <a:pPr lvl="1"/>
            <a:r>
              <a:rPr lang="fr-FR" dirty="0"/>
              <a:t>XX major </a:t>
            </a:r>
            <a:r>
              <a:rPr lang="fr-FR" dirty="0" err="1"/>
              <a:t>findings</a:t>
            </a:r>
            <a:endParaRPr lang="fr-FR" dirty="0"/>
          </a:p>
          <a:p>
            <a:pPr lvl="1"/>
            <a:r>
              <a:rPr lang="fr-FR" dirty="0"/>
              <a:t>XX minor </a:t>
            </a:r>
            <a:r>
              <a:rPr lang="fr-FR" dirty="0" err="1"/>
              <a:t>findings</a:t>
            </a:r>
            <a:endParaRPr lang="fr-FR" dirty="0"/>
          </a:p>
          <a:p>
            <a:pPr lvl="1"/>
            <a:r>
              <a:rPr lang="fr-FR" dirty="0"/>
              <a:t>XX comment</a:t>
            </a:r>
          </a:p>
          <a:p>
            <a:pPr lvl="1"/>
            <a:endParaRPr lang="fr-FR" dirty="0"/>
          </a:p>
          <a:p>
            <a:pPr lvl="1"/>
            <a:r>
              <a:rPr lang="fr-FR" i="1" dirty="0">
                <a:solidFill>
                  <a:srgbClr val="FF0000"/>
                </a:solidFill>
              </a:rPr>
              <a:t>Note: the </a:t>
            </a:r>
            <a:r>
              <a:rPr lang="fr-FR" i="1" dirty="0" err="1">
                <a:solidFill>
                  <a:srgbClr val="FF0000"/>
                </a:solidFill>
              </a:rPr>
              <a:t>grading</a:t>
            </a:r>
            <a:r>
              <a:rPr lang="fr-FR" i="1" dirty="0">
                <a:solidFill>
                  <a:srgbClr val="FF0000"/>
                </a:solidFill>
              </a:rPr>
              <a:t> of the </a:t>
            </a:r>
            <a:r>
              <a:rPr lang="fr-FR" i="1" dirty="0" err="1">
                <a:solidFill>
                  <a:srgbClr val="FF0000"/>
                </a:solidFill>
              </a:rPr>
              <a:t>finding</a:t>
            </a:r>
            <a:r>
              <a:rPr lang="fr-FR" i="1" dirty="0">
                <a:solidFill>
                  <a:srgbClr val="FF0000"/>
                </a:solidFill>
              </a:rPr>
              <a:t> </a:t>
            </a:r>
            <a:r>
              <a:rPr lang="fr-FR" i="1" dirty="0" err="1">
                <a:solidFill>
                  <a:srgbClr val="FF0000"/>
                </a:solidFill>
              </a:rPr>
              <a:t>is</a:t>
            </a:r>
            <a:r>
              <a:rPr lang="fr-FR" i="1" dirty="0">
                <a:solidFill>
                  <a:srgbClr val="FF0000"/>
                </a:solidFill>
              </a:rPr>
              <a:t> </a:t>
            </a:r>
            <a:r>
              <a:rPr lang="fr-FR" i="1" dirty="0" err="1">
                <a:solidFill>
                  <a:srgbClr val="FF0000"/>
                </a:solidFill>
              </a:rPr>
              <a:t>still</a:t>
            </a:r>
            <a:r>
              <a:rPr lang="fr-FR" i="1" dirty="0">
                <a:solidFill>
                  <a:srgbClr val="FF0000"/>
                </a:solidFill>
              </a:rPr>
              <a:t> </a:t>
            </a:r>
            <a:r>
              <a:rPr lang="fr-FR" i="1" dirty="0" err="1">
                <a:solidFill>
                  <a:srgbClr val="FF0000"/>
                </a:solidFill>
              </a:rPr>
              <a:t>under</a:t>
            </a:r>
            <a:r>
              <a:rPr lang="fr-FR" i="1" dirty="0">
                <a:solidFill>
                  <a:srgbClr val="FF0000"/>
                </a:solidFill>
              </a:rPr>
              <a:t> </a:t>
            </a:r>
            <a:r>
              <a:rPr lang="fr-FR" i="1" dirty="0" err="1">
                <a:solidFill>
                  <a:srgbClr val="FF0000"/>
                </a:solidFill>
              </a:rPr>
              <a:t>peer</a:t>
            </a:r>
            <a:r>
              <a:rPr lang="fr-FR" i="1" dirty="0">
                <a:solidFill>
                  <a:srgbClr val="FF0000"/>
                </a:solidFill>
              </a:rPr>
              <a:t> </a:t>
            </a:r>
            <a:r>
              <a:rPr lang="fr-FR" i="1" dirty="0" err="1">
                <a:solidFill>
                  <a:srgbClr val="FF0000"/>
                </a:solidFill>
              </a:rPr>
              <a:t>review</a:t>
            </a:r>
            <a:endParaRPr lang="fr-FR" i="1" dirty="0">
              <a:solidFill>
                <a:srgbClr val="FF0000"/>
              </a:solidFill>
            </a:endParaRPr>
          </a:p>
          <a:p>
            <a:endParaRPr lang="fr-FR" dirty="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17B55191-406D-189D-63FB-273481EF29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Audit conclusions</a:t>
            </a:r>
          </a:p>
        </p:txBody>
      </p:sp>
    </p:spTree>
    <p:extLst>
      <p:ext uri="{BB962C8B-B14F-4D97-AF65-F5344CB8AC3E}">
        <p14:creationId xmlns:p14="http://schemas.microsoft.com/office/powerpoint/2010/main" val="114149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72C1CED-6D31-758A-6F99-D70F91E3D38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E7FD431-63BF-5B0B-A2D5-16BFAB2A3E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716EAA-7153-4696-AEE2-BB84E4C333F5}" type="slidenum">
              <a:rPr lang="fr-FR" sz="1050" smtClean="0"/>
              <a:pPr/>
              <a:t>10</a:t>
            </a:fld>
            <a:endParaRPr lang="fr-FR" sz="105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96E598D-315C-593A-0619-74AC5032B6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02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C2BD2DA4-215F-64B1-CA8A-EDB21B2D4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Critical/ Major/ Minor observations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D9E4472-919A-DEA1-EEDC-72B8D52F94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XXX (#1) </a:t>
            </a:r>
          </a:p>
          <a:p>
            <a:endParaRPr lang="fr-FR" dirty="0"/>
          </a:p>
          <a:p>
            <a:pPr marL="0" indent="0">
              <a:buNone/>
            </a:pPr>
            <a:r>
              <a:rPr lang="en-US" dirty="0"/>
              <a:t>Description of the finding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200" b="0" i="1" dirty="0">
                <a:solidFill>
                  <a:srgbClr val="FF0000"/>
                </a:solidFill>
              </a:rPr>
              <a:t>Instructions:</a:t>
            </a:r>
          </a:p>
          <a:p>
            <a:pPr marL="0" indent="0">
              <a:buNone/>
            </a:pPr>
            <a:r>
              <a:rPr lang="en-US" sz="1200" b="0" i="1" dirty="0">
                <a:solidFill>
                  <a:srgbClr val="FF0000"/>
                </a:solidFill>
              </a:rPr>
              <a:t>Please note that it is up to you, as Auditor, to see how to present the observations in the most suitable way (by seriousness, by theme…)</a:t>
            </a:r>
          </a:p>
          <a:p>
            <a:pPr marL="0" indent="0">
              <a:buNone/>
            </a:pPr>
            <a:r>
              <a:rPr lang="en-US" sz="1200" b="0" i="1" dirty="0">
                <a:solidFill>
                  <a:srgbClr val="FF0000"/>
                </a:solidFill>
              </a:rPr>
              <a:t>Not all the details are to be specified on the presentation. Think about the readability, understanding and message to be shared with the Sponsor.</a:t>
            </a:r>
          </a:p>
          <a:p>
            <a:pPr marL="0" indent="0">
              <a:buNone/>
            </a:pPr>
            <a:r>
              <a:rPr lang="en-US" sz="1200" b="0" i="1" dirty="0">
                <a:solidFill>
                  <a:srgbClr val="FF0000"/>
                </a:solidFill>
              </a:rPr>
              <a:t>Duplicate this slide to present all observations</a:t>
            </a:r>
          </a:p>
          <a:p>
            <a:pPr marL="0" indent="0">
              <a:buNone/>
            </a:pPr>
            <a:endParaRPr lang="en-US" dirty="0"/>
          </a:p>
          <a:p>
            <a:endParaRPr lang="fr-FR" dirty="0"/>
          </a:p>
          <a:p>
            <a:pPr lvl="1"/>
            <a:endParaRPr lang="fr-FR" dirty="0"/>
          </a:p>
          <a:p>
            <a:endParaRPr lang="fr-FR" dirty="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17B55191-406D-189D-63FB-273481EF29A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Audit conclusions</a:t>
            </a:r>
          </a:p>
        </p:txBody>
      </p:sp>
    </p:spTree>
    <p:extLst>
      <p:ext uri="{BB962C8B-B14F-4D97-AF65-F5344CB8AC3E}">
        <p14:creationId xmlns:p14="http://schemas.microsoft.com/office/powerpoint/2010/main" val="3684501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>
            <a:extLst>
              <a:ext uri="{FF2B5EF4-FFF2-40B4-BE49-F238E27FC236}">
                <a16:creationId xmlns:a16="http://schemas.microsoft.com/office/drawing/2014/main" id="{8511FA3B-088E-ADCB-0E06-3020BD17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803" y="2849981"/>
            <a:ext cx="5607596" cy="694028"/>
          </a:xfrm>
        </p:spPr>
        <p:txBody>
          <a:bodyPr/>
          <a:lstStyle/>
          <a:p>
            <a:pPr algn="ctr"/>
            <a:r>
              <a:rPr lang="fr-FR" dirty="0"/>
              <a:t>Next </a:t>
            </a:r>
            <a:r>
              <a:rPr lang="fr-FR" dirty="0" err="1"/>
              <a:t>steps</a:t>
            </a:r>
            <a:endParaRPr lang="fr-FR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2C3A6AF-2C04-0C8B-9657-984BA44766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fr-FR" dirty="0"/>
              <a:t>03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8E7AAD-C707-0881-521F-1E98102A401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424AFB6-09DB-8A0F-56F7-25019FA11E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716EAA-7153-4696-AEE2-BB84E4C333F5}" type="slidenum">
              <a:rPr lang="fr-FR" sz="1050" smtClean="0"/>
              <a:pPr/>
              <a:t>11</a:t>
            </a:fld>
            <a:endParaRPr lang="fr-FR" sz="1050"/>
          </a:p>
        </p:txBody>
      </p:sp>
    </p:spTree>
    <p:extLst>
      <p:ext uri="{BB962C8B-B14F-4D97-AF65-F5344CB8AC3E}">
        <p14:creationId xmlns:p14="http://schemas.microsoft.com/office/powerpoint/2010/main" val="1722594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23DB59A-74A8-4552-9DDC-9189CF3F8F6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z="1050">
                <a:solidFill>
                  <a:schemeClr val="tx1">
                    <a:lumMod val="50000"/>
                    <a:lumOff val="50000"/>
                  </a:schemeClr>
                </a:solidFill>
              </a:rPr>
              <a:t>16 June 2025</a:t>
            </a:r>
            <a:endParaRPr lang="fr-FR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F325806-B6CA-A59E-691D-83415838F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8716EAA-7153-4696-AEE2-BB84E4C333F5}" type="slidenum">
              <a:rPr lang="fr-FR" sz="1050" smtClean="0"/>
              <a:pPr/>
              <a:t>12</a:t>
            </a:fld>
            <a:endParaRPr lang="fr-FR" sz="105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FC90589-CBDE-0A96-D014-5FF0C69B1B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fr-FR" dirty="0"/>
              <a:t>03</a:t>
            </a: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A0307E8F-3D4B-417A-FE85-E1B252F9B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Following the audit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408FF566-A9B4-9EDD-E6BF-FDD61A221E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0000" y="1012723"/>
            <a:ext cx="8615399" cy="5343540"/>
          </a:xfrm>
        </p:spPr>
        <p:txBody>
          <a:bodyPr/>
          <a:lstStyle/>
          <a:p>
            <a:r>
              <a:rPr lang="fr-FR" dirty="0"/>
              <a:t>Provision of draft Audit Report for </a:t>
            </a:r>
            <a:r>
              <a:rPr lang="fr-FR" dirty="0" err="1"/>
              <a:t>review</a:t>
            </a:r>
            <a:r>
              <a:rPr lang="fr-FR" dirty="0"/>
              <a:t> by </a:t>
            </a:r>
            <a:r>
              <a:rPr lang="fr-FR" dirty="0">
                <a:solidFill>
                  <a:srgbClr val="FF0000"/>
                </a:solidFill>
              </a:rPr>
              <a:t>the Sponsor</a:t>
            </a:r>
          </a:p>
          <a:p>
            <a:pPr lvl="1"/>
            <a:r>
              <a:rPr lang="fr-FR" dirty="0"/>
              <a:t>Note: Sunnikan </a:t>
            </a:r>
            <a:r>
              <a:rPr lang="fr-FR" dirty="0" err="1"/>
              <a:t>does</a:t>
            </a:r>
            <a:r>
              <a:rPr lang="fr-FR" dirty="0"/>
              <a:t> not </a:t>
            </a:r>
            <a:r>
              <a:rPr lang="fr-FR" dirty="0" err="1"/>
              <a:t>share</a:t>
            </a:r>
            <a:r>
              <a:rPr lang="fr-FR" dirty="0"/>
              <a:t> the Audit Report </a:t>
            </a:r>
            <a:r>
              <a:rPr lang="fr-FR" dirty="0" err="1"/>
              <a:t>with</a:t>
            </a:r>
            <a:r>
              <a:rPr lang="fr-FR" dirty="0"/>
              <a:t> the </a:t>
            </a:r>
            <a:r>
              <a:rPr lang="fr-FR" dirty="0" err="1"/>
              <a:t>Auditee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Audit </a:t>
            </a:r>
            <a:r>
              <a:rPr lang="fr-FR" dirty="0" err="1"/>
              <a:t>certificate</a:t>
            </a:r>
            <a:r>
              <a:rPr lang="fr-FR" dirty="0"/>
              <a:t> </a:t>
            </a:r>
            <a:r>
              <a:rPr lang="fr-FR" dirty="0" err="1"/>
              <a:t>shared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the </a:t>
            </a:r>
            <a:r>
              <a:rPr lang="fr-FR" dirty="0" err="1">
                <a:solidFill>
                  <a:srgbClr val="FF0000"/>
                </a:solidFill>
              </a:rPr>
              <a:t>Auditee</a:t>
            </a:r>
            <a:r>
              <a:rPr lang="fr-FR" dirty="0"/>
              <a:t> and </a:t>
            </a:r>
            <a:r>
              <a:rPr lang="fr-FR" dirty="0">
                <a:solidFill>
                  <a:srgbClr val="FF0000"/>
                </a:solidFill>
              </a:rPr>
              <a:t>the Sponsor</a:t>
            </a:r>
          </a:p>
          <a:p>
            <a:endParaRPr lang="fr-FR" dirty="0"/>
          </a:p>
          <a:p>
            <a:r>
              <a:rPr lang="fr-FR" dirty="0" err="1"/>
              <a:t>Preparation</a:t>
            </a:r>
            <a:r>
              <a:rPr lang="fr-FR" dirty="0"/>
              <a:t> of the CAPA Plan </a:t>
            </a:r>
            <a:r>
              <a:rPr lang="fr-FR" dirty="0">
                <a:solidFill>
                  <a:srgbClr val="FF0000"/>
                </a:solidFill>
              </a:rPr>
              <a:t>(if applicable)</a:t>
            </a:r>
          </a:p>
          <a:p>
            <a:pPr lvl="1"/>
            <a:r>
              <a:rPr lang="fr-FR" dirty="0"/>
              <a:t>Template to use (Sponsor or Sunnikan ?)</a:t>
            </a:r>
          </a:p>
          <a:p>
            <a:pPr lvl="1"/>
            <a:r>
              <a:rPr lang="fr-FR" dirty="0"/>
              <a:t>Timeline for </a:t>
            </a:r>
            <a:r>
              <a:rPr lang="fr-FR" dirty="0" err="1"/>
              <a:t>answer</a:t>
            </a:r>
            <a:r>
              <a:rPr lang="fr-FR" dirty="0"/>
              <a:t> by </a:t>
            </a:r>
            <a:r>
              <a:rPr lang="fr-FR" dirty="0" err="1"/>
              <a:t>Auditee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F091282E-1072-CD31-CB8D-56E1672A88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5597" y="75847"/>
            <a:ext cx="8027720" cy="307777"/>
          </a:xfrm>
        </p:spPr>
        <p:txBody>
          <a:bodyPr/>
          <a:lstStyle/>
          <a:p>
            <a:r>
              <a:rPr lang="fr-FR" dirty="0"/>
              <a:t>Next </a:t>
            </a:r>
            <a:r>
              <a:rPr lang="fr-FR" dirty="0" err="1"/>
              <a:t>steps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78766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0_Modele_Sunnikan[2019112514390358].mdb"/>
</p:tagLst>
</file>

<file path=ppt/theme/theme1.xml><?xml version="1.0" encoding="utf-8"?>
<a:theme xmlns:a="http://schemas.openxmlformats.org/drawingml/2006/main" name="Nouveau Template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wrap="square">
        <a:spAutoFit/>
      </a:bodyPr>
      <a:lstStyle>
        <a:defPPr algn="l">
          <a:defRPr sz="1400" kern="0" dirty="0" smtClean="0"/>
        </a:defPPr>
      </a:lstStyle>
    </a:txDef>
  </a:objectDefaults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22CCA66C-5A19-47E0-B63E-351A85CA29AC}" vid="{81DFBCBA-7233-43A5-9C30-DD09A369E7A5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E7940E55AB7A4E99CD0A3832069717" ma:contentTypeVersion="0" ma:contentTypeDescription="Create a new document." ma:contentTypeScope="" ma:versionID="d64c8753be53ffb33b8c94fbb431510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a2640b3c6921ae17267f926d220740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9BE63F-3735-4598-B0A4-F6EADB125764}">
  <ds:schemaRefs>
    <ds:schemaRef ds:uri="http://schemas.microsoft.com/office/infopath/2007/PartnerControls"/>
    <ds:schemaRef ds:uri="http://www.w3.org/XML/1998/namespace"/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37365BA-6771-4E9E-A235-012CDD71F1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21CDC8-995F-45BA-B1D1-370B62592D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430</Words>
  <Application>Microsoft Office PowerPoint</Application>
  <PresentationFormat>Affichage à l'écran (4:3)</PresentationFormat>
  <Paragraphs>145</Paragraphs>
  <Slides>12</Slides>
  <Notes>8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  <vt:variant>
        <vt:lpstr>Diaporamas personnalisés</vt:lpstr>
      </vt:variant>
      <vt:variant>
        <vt:i4>1</vt:i4>
      </vt:variant>
    </vt:vector>
  </HeadingPairs>
  <TitlesOfParts>
    <vt:vector size="18" baseType="lpstr">
      <vt:lpstr>Aptos</vt:lpstr>
      <vt:lpstr>Arial</vt:lpstr>
      <vt:lpstr>Calibri</vt:lpstr>
      <vt:lpstr>Times New Roman</vt:lpstr>
      <vt:lpstr>Nouveau Template</vt:lpstr>
      <vt:lpstr>Audit debriefing Audit of …</vt:lpstr>
      <vt:lpstr>Context of the audit</vt:lpstr>
      <vt:lpstr>Audit scope</vt:lpstr>
      <vt:lpstr>Audit conduct</vt:lpstr>
      <vt:lpstr>Standards</vt:lpstr>
      <vt:lpstr>Attendees</vt:lpstr>
      <vt:lpstr>Audit conclusions</vt:lpstr>
      <vt:lpstr>Strengths</vt:lpstr>
      <vt:lpstr>Summary of observations</vt:lpstr>
      <vt:lpstr>Critical/ Major/ Minor observations</vt:lpstr>
      <vt:lpstr>Next steps</vt:lpstr>
      <vt:lpstr>Following the audit</vt:lpstr>
      <vt:lpstr>Diaporama personnalisé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0_Modele_Formation_Sunnikan</dc:title>
  <dc:creator>SUNNIKAN</dc:creator>
  <cp:lastModifiedBy>David MARCEREUIL</cp:lastModifiedBy>
  <cp:revision>2</cp:revision>
  <cp:lastPrinted>2012-03-12T14:48:51Z</cp:lastPrinted>
  <dcterms:created xsi:type="dcterms:W3CDTF">2019-11-25T11:14:37Z</dcterms:created>
  <dcterms:modified xsi:type="dcterms:W3CDTF">2025-12-15T11:00:09Z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0x010100B4E7940E55AB7A4E99CD0A3832069717</vt:lpwstr>
  </property>
  <property fmtid="{D5CDD505-2E9C-101B-9397-08002B2CF9AE}" pid="3" name="MediaServiceImageTags">
    <vt:lpwstr/>
  </property>
</Properties>
</file>