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07200" cy="9939338"/>
  <p:custShowLst>
    <p:custShow name="Diaporama personnalisé 1" id="0">
      <p:sldLst>
        <p:sld r:id="rId2"/>
      </p:sldLst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A2C7"/>
    <a:srgbClr val="FF0000"/>
    <a:srgbClr val="FF3399"/>
    <a:srgbClr val="F2E6F2"/>
    <a:srgbClr val="FF9900"/>
    <a:srgbClr val="1088C9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83433" autoAdjust="0"/>
  </p:normalViewPr>
  <p:slideViewPr>
    <p:cSldViewPr>
      <p:cViewPr varScale="1">
        <p:scale>
          <a:sx n="90" d="100"/>
          <a:sy n="90" d="100"/>
        </p:scale>
        <p:origin x="85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1566" y="78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‹N°›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fr-FR" noProof="0" dirty="0" smtClean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  <a:endParaRPr lang="fr-FR" noProof="0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76CEB6C-8373-4AB7-921E-4DA1A5FB785E}" type="datetime4">
              <a:rPr lang="fr-FR"/>
              <a:pPr/>
              <a:t>29 avril 2015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29 avril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29 avril 2015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smtClean="0"/>
              <a:t>Titre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33B6F5E2-E583-413C-8922-3DC6CAA9D286}" type="datetime4">
              <a:rPr lang="fr-FR"/>
              <a:pPr/>
              <a:t>29 avril 2015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dirty="0" smtClean="0"/>
              <a:t>Sunnikan Consulting 2014 -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96" y="1966613"/>
            <a:ext cx="86409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APPEL TEL.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496" y="4864877"/>
            <a:ext cx="86409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COURRIEL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6445" y="4864877"/>
            <a:ext cx="86409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RECEPTION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62979" y="4213613"/>
            <a:ext cx="86409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Transfert de la DDE au CS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66064" y="5563453"/>
            <a:ext cx="86409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Réponse au Prospect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07718" y="2780928"/>
            <a:ext cx="86409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Prise d'Infos. </a:t>
            </a:r>
            <a:br>
              <a:rPr lang="fr-FR" sz="1000" b="1" dirty="0" smtClean="0">
                <a:solidFill>
                  <a:schemeClr val="tx1"/>
                </a:solidFill>
              </a:rPr>
            </a:br>
            <a:r>
              <a:rPr lang="fr-FR" sz="1000" b="1" dirty="0" smtClean="0">
                <a:solidFill>
                  <a:schemeClr val="tx1"/>
                </a:solidFill>
              </a:rPr>
              <a:t>sur le Prospect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88024" y="2780928"/>
            <a:ext cx="86409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Courriel </a:t>
            </a:r>
            <a:br>
              <a:rPr lang="fr-FR" sz="1000" b="1" dirty="0" smtClean="0">
                <a:solidFill>
                  <a:schemeClr val="tx1"/>
                </a:solidFill>
              </a:rPr>
            </a:br>
            <a:r>
              <a:rPr lang="fr-FR" sz="1000" b="1" dirty="0" smtClean="0">
                <a:solidFill>
                  <a:schemeClr val="tx1"/>
                </a:solidFill>
              </a:rPr>
              <a:t>au CS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88024" y="4213613"/>
            <a:ext cx="86409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Recontacte Prospect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32240" y="3573016"/>
            <a:ext cx="864096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Information à ASS et GDM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88024" y="2060848"/>
            <a:ext cx="2808312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Création de la Fiche de Contact [Outlook]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716016" y="404664"/>
            <a:ext cx="2808312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Création Projet Mission [Formulaire]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16216" y="2906357"/>
            <a:ext cx="1296144" cy="3972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 smtClean="0">
                <a:solidFill>
                  <a:schemeClr val="tx1"/>
                </a:solidFill>
              </a:rPr>
              <a:t>Enregistrement dans le Tableau de suivi</a:t>
            </a:r>
            <a:endParaRPr lang="fr-FR" sz="1000" b="1" dirty="0">
              <a:solidFill>
                <a:schemeClr val="tx1"/>
              </a:solidFill>
            </a:endParaRPr>
          </a:p>
        </p:txBody>
      </p:sp>
      <p:sp>
        <p:nvSpPr>
          <p:cNvPr id="3" name="Organigramme : Décision 2"/>
          <p:cNvSpPr/>
          <p:nvPr/>
        </p:nvSpPr>
        <p:spPr>
          <a:xfrm>
            <a:off x="1315833" y="1772816"/>
            <a:ext cx="1728192" cy="1035666"/>
          </a:xfrm>
          <a:prstGeom prst="flowChartDecis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tx1"/>
                </a:solidFill>
              </a:rPr>
              <a:t>Prise Appel</a:t>
            </a:r>
            <a:br>
              <a:rPr lang="fr-FR" sz="1050" b="1" dirty="0" smtClean="0">
                <a:solidFill>
                  <a:schemeClr val="tx1"/>
                </a:solidFill>
              </a:rPr>
            </a:br>
            <a:r>
              <a:rPr lang="fr-FR" sz="1050" b="1" dirty="0" smtClean="0">
                <a:solidFill>
                  <a:schemeClr val="tx1"/>
                </a:solidFill>
              </a:rPr>
              <a:t>CS disponible ?</a:t>
            </a:r>
            <a:endParaRPr lang="fr-FR" sz="1050" b="1" dirty="0">
              <a:solidFill>
                <a:schemeClr val="tx1"/>
              </a:solidFill>
            </a:endParaRPr>
          </a:p>
        </p:txBody>
      </p:sp>
      <p:sp>
        <p:nvSpPr>
          <p:cNvPr id="19" name="Organigramme : Décision 18"/>
          <p:cNvSpPr/>
          <p:nvPr/>
        </p:nvSpPr>
        <p:spPr>
          <a:xfrm>
            <a:off x="3089385" y="899863"/>
            <a:ext cx="1373794" cy="1035666"/>
          </a:xfrm>
          <a:prstGeom prst="flowChartDecis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 smtClean="0">
                <a:solidFill>
                  <a:schemeClr val="tx1"/>
                </a:solidFill>
              </a:rPr>
              <a:t>Prise Appel</a:t>
            </a:r>
            <a:br>
              <a:rPr lang="fr-FR" sz="1050" b="1" dirty="0" smtClean="0">
                <a:solidFill>
                  <a:schemeClr val="tx1"/>
                </a:solidFill>
              </a:rPr>
            </a:br>
            <a:r>
              <a:rPr lang="fr-FR" sz="1050" b="1" dirty="0" err="1" smtClean="0">
                <a:solidFill>
                  <a:schemeClr val="tx1"/>
                </a:solidFill>
              </a:rPr>
              <a:t>Dde</a:t>
            </a:r>
            <a:r>
              <a:rPr lang="fr-FR" sz="1050" b="1" dirty="0" smtClean="0">
                <a:solidFill>
                  <a:schemeClr val="tx1"/>
                </a:solidFill>
              </a:rPr>
              <a:t> de Devis ?</a:t>
            </a:r>
            <a:endParaRPr lang="fr-FR" sz="1050" b="1" dirty="0">
              <a:solidFill>
                <a:schemeClr val="tx1"/>
              </a:solidFill>
            </a:endParaRPr>
          </a:p>
        </p:txBody>
      </p:sp>
      <p:cxnSp>
        <p:nvCxnSpPr>
          <p:cNvPr id="21" name="Connecteur droit avec flèche 20"/>
          <p:cNvCxnSpPr>
            <a:stCxn id="6" idx="3"/>
            <a:endCxn id="7" idx="1"/>
          </p:cNvCxnSpPr>
          <p:nvPr/>
        </p:nvCxnSpPr>
        <p:spPr>
          <a:xfrm>
            <a:off x="899592" y="5188913"/>
            <a:ext cx="39685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en angle 22"/>
          <p:cNvCxnSpPr>
            <a:stCxn id="7" idx="0"/>
            <a:endCxn id="8" idx="1"/>
          </p:cNvCxnSpPr>
          <p:nvPr/>
        </p:nvCxnSpPr>
        <p:spPr>
          <a:xfrm rot="5400000" flipH="1" flipV="1">
            <a:off x="2032122" y="4234020"/>
            <a:ext cx="327228" cy="934486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>
            <a:stCxn id="7" idx="2"/>
          </p:cNvCxnSpPr>
          <p:nvPr/>
        </p:nvCxnSpPr>
        <p:spPr>
          <a:xfrm rot="16200000" flipH="1">
            <a:off x="2032122" y="5209320"/>
            <a:ext cx="327228" cy="934486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endCxn id="14" idx="1"/>
          </p:cNvCxnSpPr>
          <p:nvPr/>
        </p:nvCxnSpPr>
        <p:spPr>
          <a:xfrm>
            <a:off x="3527075" y="4537649"/>
            <a:ext cx="126094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en angle 33"/>
          <p:cNvCxnSpPr>
            <a:stCxn id="14" idx="3"/>
          </p:cNvCxnSpPr>
          <p:nvPr/>
        </p:nvCxnSpPr>
        <p:spPr>
          <a:xfrm flipV="1">
            <a:off x="5652120" y="4213613"/>
            <a:ext cx="1512168" cy="324036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>
            <a:stCxn id="12" idx="2"/>
            <a:endCxn id="14" idx="0"/>
          </p:cNvCxnSpPr>
          <p:nvPr/>
        </p:nvCxnSpPr>
        <p:spPr>
          <a:xfrm>
            <a:off x="5220072" y="3429000"/>
            <a:ext cx="0" cy="78461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stCxn id="12" idx="3"/>
          </p:cNvCxnSpPr>
          <p:nvPr/>
        </p:nvCxnSpPr>
        <p:spPr>
          <a:xfrm>
            <a:off x="5652120" y="3104964"/>
            <a:ext cx="864096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>
            <a:off x="5652120" y="4653136"/>
            <a:ext cx="23042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 flipV="1">
            <a:off x="7956376" y="1417697"/>
            <a:ext cx="0" cy="323543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/>
          <p:cNvCxnSpPr/>
          <p:nvPr/>
        </p:nvCxnSpPr>
        <p:spPr>
          <a:xfrm>
            <a:off x="899591" y="2290649"/>
            <a:ext cx="39685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en angle 77"/>
          <p:cNvCxnSpPr>
            <a:stCxn id="3" idx="0"/>
            <a:endCxn id="120" idx="2"/>
          </p:cNvCxnSpPr>
          <p:nvPr/>
        </p:nvCxnSpPr>
        <p:spPr>
          <a:xfrm rot="5400000" flipH="1" flipV="1">
            <a:off x="2353059" y="1241374"/>
            <a:ext cx="358312" cy="704572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en angle 78"/>
          <p:cNvCxnSpPr/>
          <p:nvPr/>
        </p:nvCxnSpPr>
        <p:spPr>
          <a:xfrm rot="5400000" flipH="1" flipV="1">
            <a:off x="4079911" y="266870"/>
            <a:ext cx="327228" cy="934486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en angle 83"/>
          <p:cNvCxnSpPr/>
          <p:nvPr/>
        </p:nvCxnSpPr>
        <p:spPr>
          <a:xfrm rot="16200000" flipH="1">
            <a:off x="2483558" y="2498561"/>
            <a:ext cx="327228" cy="934486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eur droit avec flèche 84"/>
          <p:cNvCxnSpPr>
            <a:stCxn id="10" idx="3"/>
            <a:endCxn id="12" idx="1"/>
          </p:cNvCxnSpPr>
          <p:nvPr/>
        </p:nvCxnSpPr>
        <p:spPr>
          <a:xfrm>
            <a:off x="3971814" y="3104964"/>
            <a:ext cx="81621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avec flèche 89"/>
          <p:cNvCxnSpPr>
            <a:endCxn id="19" idx="3"/>
          </p:cNvCxnSpPr>
          <p:nvPr/>
        </p:nvCxnSpPr>
        <p:spPr>
          <a:xfrm flipH="1">
            <a:off x="4463179" y="1414504"/>
            <a:ext cx="3493197" cy="319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Connecteur en angle 92"/>
          <p:cNvCxnSpPr>
            <a:stCxn id="19" idx="2"/>
            <a:endCxn id="125" idx="2"/>
          </p:cNvCxnSpPr>
          <p:nvPr/>
        </p:nvCxnSpPr>
        <p:spPr>
          <a:xfrm rot="16200000" flipH="1">
            <a:off x="3962269" y="1749541"/>
            <a:ext cx="299224" cy="671199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avec flèche 95"/>
          <p:cNvCxnSpPr>
            <a:stCxn id="15" idx="0"/>
            <a:endCxn id="18" idx="2"/>
          </p:cNvCxnSpPr>
          <p:nvPr/>
        </p:nvCxnSpPr>
        <p:spPr>
          <a:xfrm flipV="1">
            <a:off x="7164288" y="3303572"/>
            <a:ext cx="0" cy="26944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99"/>
          <p:cNvSpPr txBox="1"/>
          <p:nvPr/>
        </p:nvSpPr>
        <p:spPr>
          <a:xfrm>
            <a:off x="1642751" y="1556792"/>
            <a:ext cx="684885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</a:rPr>
              <a:t>OUI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101" name="ZoneTexte 100"/>
          <p:cNvSpPr txBox="1"/>
          <p:nvPr/>
        </p:nvSpPr>
        <p:spPr>
          <a:xfrm>
            <a:off x="1620972" y="2780928"/>
            <a:ext cx="684885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NON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3288865" y="692696"/>
            <a:ext cx="684885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00B050"/>
                </a:solidFill>
              </a:rPr>
              <a:t>OUI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3260095" y="1916832"/>
            <a:ext cx="684885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NON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6" name="Ellipse 105"/>
          <p:cNvSpPr/>
          <p:nvPr/>
        </p:nvSpPr>
        <p:spPr>
          <a:xfrm>
            <a:off x="209046" y="2528777"/>
            <a:ext cx="516996" cy="34781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P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08" name="Ellipse 107"/>
          <p:cNvSpPr/>
          <p:nvPr/>
        </p:nvSpPr>
        <p:spPr>
          <a:xfrm>
            <a:off x="209046" y="5389548"/>
            <a:ext cx="516996" cy="34781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P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09" name="Ellipse 108"/>
          <p:cNvSpPr/>
          <p:nvPr/>
        </p:nvSpPr>
        <p:spPr>
          <a:xfrm>
            <a:off x="1296444" y="2133571"/>
            <a:ext cx="612768" cy="347810"/>
          </a:xfrm>
          <a:prstGeom prst="ellipse">
            <a:avLst/>
          </a:prstGeom>
          <a:solidFill>
            <a:srgbClr val="F2E6F2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ASS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10" name="Ellipse 109"/>
          <p:cNvSpPr/>
          <p:nvPr/>
        </p:nvSpPr>
        <p:spPr>
          <a:xfrm>
            <a:off x="3233382" y="3377049"/>
            <a:ext cx="612768" cy="347810"/>
          </a:xfrm>
          <a:prstGeom prst="ellipse">
            <a:avLst/>
          </a:prstGeom>
          <a:solidFill>
            <a:srgbClr val="F2E6F2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ASS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11" name="Ellipse 110"/>
          <p:cNvSpPr/>
          <p:nvPr/>
        </p:nvSpPr>
        <p:spPr>
          <a:xfrm>
            <a:off x="4912988" y="3299302"/>
            <a:ext cx="612768" cy="347810"/>
          </a:xfrm>
          <a:prstGeom prst="ellipse">
            <a:avLst/>
          </a:prstGeom>
          <a:solidFill>
            <a:srgbClr val="F2E6F2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ASS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12" name="Ellipse 111"/>
          <p:cNvSpPr/>
          <p:nvPr/>
        </p:nvSpPr>
        <p:spPr>
          <a:xfrm>
            <a:off x="2783001" y="4738284"/>
            <a:ext cx="612768" cy="347810"/>
          </a:xfrm>
          <a:prstGeom prst="ellipse">
            <a:avLst/>
          </a:prstGeom>
          <a:solidFill>
            <a:srgbClr val="F2E6F2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ASS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13" name="Ellipse 112"/>
          <p:cNvSpPr/>
          <p:nvPr/>
        </p:nvSpPr>
        <p:spPr>
          <a:xfrm>
            <a:off x="2801334" y="6088124"/>
            <a:ext cx="612768" cy="347810"/>
          </a:xfrm>
          <a:prstGeom prst="ellipse">
            <a:avLst/>
          </a:prstGeom>
          <a:solidFill>
            <a:srgbClr val="F2E6F2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ASS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14" name="Ellipse 113"/>
          <p:cNvSpPr/>
          <p:nvPr/>
        </p:nvSpPr>
        <p:spPr>
          <a:xfrm>
            <a:off x="1419024" y="5350813"/>
            <a:ext cx="612768" cy="347810"/>
          </a:xfrm>
          <a:prstGeom prst="ellipse">
            <a:avLst/>
          </a:prstGeom>
          <a:solidFill>
            <a:srgbClr val="F2E6F2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ASS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15" name="Ellipse 114"/>
          <p:cNvSpPr/>
          <p:nvPr/>
        </p:nvSpPr>
        <p:spPr>
          <a:xfrm>
            <a:off x="5759432" y="1797169"/>
            <a:ext cx="612768" cy="347810"/>
          </a:xfrm>
          <a:prstGeom prst="ellipse">
            <a:avLst/>
          </a:prstGeom>
          <a:solidFill>
            <a:srgbClr val="F2E6F2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ASS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20" name="Ellipse 119"/>
          <p:cNvSpPr/>
          <p:nvPr/>
        </p:nvSpPr>
        <p:spPr>
          <a:xfrm>
            <a:off x="2884501" y="1240599"/>
            <a:ext cx="612768" cy="34781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CS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22" name="Ellipse 121"/>
          <p:cNvSpPr/>
          <p:nvPr/>
        </p:nvSpPr>
        <p:spPr>
          <a:xfrm>
            <a:off x="5653238" y="679685"/>
            <a:ext cx="612768" cy="34781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CS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23" name="Ellipse 122"/>
          <p:cNvSpPr/>
          <p:nvPr/>
        </p:nvSpPr>
        <p:spPr>
          <a:xfrm>
            <a:off x="4912988" y="4760965"/>
            <a:ext cx="612768" cy="34781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CS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24" name="Ellipse 123"/>
          <p:cNvSpPr/>
          <p:nvPr/>
        </p:nvSpPr>
        <p:spPr>
          <a:xfrm>
            <a:off x="6372200" y="4039708"/>
            <a:ext cx="612768" cy="34781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CS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25" name="Ellipse 124"/>
          <p:cNvSpPr/>
          <p:nvPr/>
        </p:nvSpPr>
        <p:spPr>
          <a:xfrm>
            <a:off x="4447481" y="2060848"/>
            <a:ext cx="612768" cy="34781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CS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27" name="Ellipse 126"/>
          <p:cNvSpPr/>
          <p:nvPr/>
        </p:nvSpPr>
        <p:spPr>
          <a:xfrm>
            <a:off x="6282399" y="692696"/>
            <a:ext cx="612768" cy="34781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GDM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28" name="Ellipse 127"/>
          <p:cNvSpPr/>
          <p:nvPr/>
        </p:nvSpPr>
        <p:spPr>
          <a:xfrm>
            <a:off x="6301337" y="1790646"/>
            <a:ext cx="612768" cy="34781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GDM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32" name="Ellipse 131"/>
          <p:cNvSpPr/>
          <p:nvPr/>
        </p:nvSpPr>
        <p:spPr>
          <a:xfrm>
            <a:off x="6588224" y="2623925"/>
            <a:ext cx="612768" cy="347810"/>
          </a:xfrm>
          <a:prstGeom prst="ellipse">
            <a:avLst/>
          </a:prstGeom>
          <a:solidFill>
            <a:srgbClr val="F2E6F2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ASS</a:t>
            </a:r>
            <a:endParaRPr lang="fr-FR" sz="900" dirty="0">
              <a:solidFill>
                <a:schemeClr val="tx1"/>
              </a:solidFill>
            </a:endParaRPr>
          </a:p>
        </p:txBody>
      </p:sp>
      <p:sp>
        <p:nvSpPr>
          <p:cNvPr id="133" name="Ellipse 132"/>
          <p:cNvSpPr/>
          <p:nvPr/>
        </p:nvSpPr>
        <p:spPr>
          <a:xfrm>
            <a:off x="7145236" y="2612038"/>
            <a:ext cx="612768" cy="34781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 smtClean="0">
                <a:solidFill>
                  <a:schemeClr val="tx1"/>
                </a:solidFill>
              </a:rPr>
              <a:t>GDM</a:t>
            </a:r>
            <a:endParaRPr lang="fr-FR" sz="9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apositive Standard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F21EE7B3-E959-4E22-95D6-E062FC205EAA}" vid="{B0B06D63-733C-48EE-8121-887E158AA47B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61</TotalTime>
  <Words>72</Words>
  <Application>Microsoft Office PowerPoint</Application>
  <PresentationFormat>Affichage à l'écran (4:3)</PresentationFormat>
  <Paragraphs>36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  <vt:variant>
        <vt:lpstr>Diaporamas personnalisés</vt:lpstr>
      </vt:variant>
      <vt:variant>
        <vt:i4>1</vt:i4>
      </vt:variant>
    </vt:vector>
  </HeadingPairs>
  <TitlesOfParts>
    <vt:vector size="5" baseType="lpstr">
      <vt:lpstr>Arial</vt:lpstr>
      <vt:lpstr>Calibri</vt:lpstr>
      <vt:lpstr>Diapositive Standard</vt:lpstr>
      <vt:lpstr>Présentation PowerPoint</vt:lpstr>
      <vt:lpstr>Diaporama personnalisé 1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Soazic BARON</dc:creator>
  <cp:lastModifiedBy>Soazic BARON</cp:lastModifiedBy>
  <cp:revision>7</cp:revision>
  <cp:lastPrinted>2012-03-12T14:48:51Z</cp:lastPrinted>
  <dcterms:created xsi:type="dcterms:W3CDTF">2015-04-29T12:37:02Z</dcterms:created>
  <dcterms:modified xsi:type="dcterms:W3CDTF">2015-04-29T13:38:10Z</dcterms:modified>
</cp:coreProperties>
</file>