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07200" cy="9939338"/>
  <p:custShowLst>
    <p:custShow name="Diaporama personnalisé 1" id="0">
      <p:sldLst>
        <p:sld r:id="rId2"/>
      </p:sldLst>
    </p:custShow>
  </p:custShowLst>
  <p:custDataLst>
    <p:tags r:id="rId6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88C9"/>
    <a:srgbClr val="FF339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3433" autoAdjust="0"/>
  </p:normalViewPr>
  <p:slideViewPr>
    <p:cSldViewPr>
      <p:cViewPr varScale="1">
        <p:scale>
          <a:sx n="109" d="100"/>
          <a:sy n="109" d="100"/>
        </p:scale>
        <p:origin x="157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504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‹N°›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04 janvier 2021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Sunnikan Consulting 2022 -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 janvier 2021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 janvier 2021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844824"/>
            <a:ext cx="8134672" cy="369332"/>
          </a:xfrm>
        </p:spPr>
        <p:txBody>
          <a:bodyPr wrap="square">
            <a:spAutoFit/>
          </a:bodyPr>
          <a:lstStyle>
            <a:lvl1pPr marL="342900" indent="-342900" algn="l">
              <a:buFont typeface="+mj-lt"/>
              <a:buAutoNum type="arabicPeriod"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23528" y="764704"/>
            <a:ext cx="8134672" cy="584775"/>
          </a:xfrm>
        </p:spPr>
        <p:txBody>
          <a:bodyPr wrap="square">
            <a:spAutoFit/>
          </a:bodyPr>
          <a:lstStyle>
            <a:lvl1pPr algn="ctr">
              <a:defRPr sz="3200" b="1"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197E70B-B612-451E-BA69-F82C4D39B4A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323528" y="188640"/>
            <a:ext cx="73448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r>
              <a:rPr lang="fr-FR" kern="0"/>
              <a:t>Programme de la formation</a:t>
            </a:r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FB2FF76F-F454-419A-B2DC-32C8DF8B5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04 janvier 2021</a:t>
            </a:r>
          </a:p>
        </p:txBody>
      </p:sp>
      <p:sp>
        <p:nvSpPr>
          <p:cNvPr id="12" name="Espace réservé du pied de page 3">
            <a:extLst>
              <a:ext uri="{FF2B5EF4-FFF2-40B4-BE49-F238E27FC236}">
                <a16:creationId xmlns:a16="http://schemas.microsoft.com/office/drawing/2014/main" id="{8F5897A2-84F4-400E-8EEC-2C557DED2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numéro de diapositive 4">
            <a:extLst>
              <a:ext uri="{FF2B5EF4-FFF2-40B4-BE49-F238E27FC236}">
                <a16:creationId xmlns:a16="http://schemas.microsoft.com/office/drawing/2014/main" id="{2677AAB2-6603-45D7-80C1-8761EB59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67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el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323528" y="188640"/>
            <a:ext cx="7344816" cy="492443"/>
          </a:xfrm>
          <a:solidFill>
            <a:srgbClr val="FFFFCC"/>
          </a:solidFill>
        </p:spPr>
        <p:txBody>
          <a:bodyPr/>
          <a:lstStyle>
            <a:lvl1pPr>
              <a:defRPr/>
            </a:lvl1pPr>
          </a:lstStyle>
          <a:p>
            <a:r>
              <a:rPr lang="fr-FR"/>
              <a:t>Atelier - Modifiez le style du titre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BA2250E-1D43-4198-B208-F6DAC17B20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2">
            <a:extLst>
              <a:ext uri="{FF2B5EF4-FFF2-40B4-BE49-F238E27FC236}">
                <a16:creationId xmlns:a16="http://schemas.microsoft.com/office/drawing/2014/main" id="{D68537B6-D67C-49B8-BF88-25B635773B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04 janvier 2021</a:t>
            </a:r>
          </a:p>
        </p:txBody>
      </p:sp>
      <p:sp>
        <p:nvSpPr>
          <p:cNvPr id="9" name="Espace réservé du pied de page 3">
            <a:extLst>
              <a:ext uri="{FF2B5EF4-FFF2-40B4-BE49-F238E27FC236}">
                <a16:creationId xmlns:a16="http://schemas.microsoft.com/office/drawing/2014/main" id="{96C41D25-FCE0-4E0B-86EF-0746A53DC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0" name="Espace réservé du numéro de diapositive 4">
            <a:extLst>
              <a:ext uri="{FF2B5EF4-FFF2-40B4-BE49-F238E27FC236}">
                <a16:creationId xmlns:a16="http://schemas.microsoft.com/office/drawing/2014/main" id="{94789DB4-1669-4C29-AE92-6121D52BC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504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tel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673100" y="169200"/>
            <a:ext cx="6995244" cy="492443"/>
          </a:xfrm>
          <a:solidFill>
            <a:srgbClr val="FFFFCC"/>
          </a:solidFill>
          <a:ln>
            <a:solidFill>
              <a:srgbClr val="003399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fr-FR"/>
              <a:t>Atelier - Modifiez le style du titre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BA2250E-1D43-4198-B208-F6DAC17B20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73098" y="1124744"/>
            <a:ext cx="6995245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CCA85CF-DAB2-44BF-A6E5-D583F2DACC3F}"/>
              </a:ext>
            </a:extLst>
          </p:cNvPr>
          <p:cNvSpPr txBox="1">
            <a:spLocks/>
          </p:cNvSpPr>
          <p:nvPr userDrawn="1"/>
        </p:nvSpPr>
        <p:spPr bwMode="auto">
          <a:xfrm rot="16200000">
            <a:off x="-2604469" y="2952000"/>
            <a:ext cx="6062695" cy="492443"/>
          </a:xfrm>
          <a:prstGeom prst="rect">
            <a:avLst/>
          </a:prstGeom>
          <a:solidFill>
            <a:srgbClr val="FFFFCC"/>
          </a:solidFill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 algn="ctr"/>
            <a:r>
              <a:rPr lang="fr-FR" kern="0"/>
              <a:t>Atelier - Essai Clinique "UNNIK"</a:t>
            </a:r>
          </a:p>
        </p:txBody>
      </p:sp>
      <p:sp>
        <p:nvSpPr>
          <p:cNvPr id="9" name="Espace réservé de la date 2">
            <a:extLst>
              <a:ext uri="{FF2B5EF4-FFF2-40B4-BE49-F238E27FC236}">
                <a16:creationId xmlns:a16="http://schemas.microsoft.com/office/drawing/2014/main" id="{4EE489D8-0EED-478E-8737-D3B0D5CFA6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04 janvier 2021</a:t>
            </a:r>
          </a:p>
        </p:txBody>
      </p:sp>
      <p:sp>
        <p:nvSpPr>
          <p:cNvPr id="10" name="Espace réservé du pied de page 3">
            <a:extLst>
              <a:ext uri="{FF2B5EF4-FFF2-40B4-BE49-F238E27FC236}">
                <a16:creationId xmlns:a16="http://schemas.microsoft.com/office/drawing/2014/main" id="{BE172651-65CE-4E74-A419-6082C7FDC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numéro de diapositive 4">
            <a:extLst>
              <a:ext uri="{FF2B5EF4-FFF2-40B4-BE49-F238E27FC236}">
                <a16:creationId xmlns:a16="http://schemas.microsoft.com/office/drawing/2014/main" id="{245673FE-D7B0-41A7-B254-F8ACAEFD7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14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00800" cy="461665"/>
          </a:xfrm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 janvier 2021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467544" y="1124744"/>
            <a:ext cx="7200800" cy="142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buClr>
                <a:srgbClr val="FF0000"/>
              </a:buClr>
              <a:buSzPct val="110000"/>
              <a:defRPr sz="1600"/>
            </a:lvl1pPr>
            <a:lvl2pPr algn="just">
              <a:buClr>
                <a:srgbClr val="FF0000"/>
              </a:buClr>
              <a:buSzPct val="110000"/>
              <a:defRPr sz="1500"/>
            </a:lvl2pPr>
            <a:lvl3pPr algn="just">
              <a:buClr>
                <a:srgbClr val="FF0000"/>
              </a:buClr>
              <a:buSzPct val="110000"/>
              <a:defRPr sz="1400"/>
            </a:lvl3pPr>
            <a:lvl4pPr algn="just">
              <a:buClr>
                <a:srgbClr val="FF0000"/>
              </a:buClr>
              <a:buSzPct val="110000"/>
              <a:defRPr sz="1400"/>
            </a:lvl4pPr>
            <a:lvl5pPr algn="just">
              <a:buClr>
                <a:srgbClr val="FF0000"/>
              </a:buClr>
              <a:buSzPct val="110000"/>
              <a:defRPr sz="14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1A0358-BD5C-4039-A72D-0BFFB804CB95}"/>
              </a:ext>
            </a:extLst>
          </p:cNvPr>
          <p:cNvSpPr txBox="1"/>
          <p:nvPr userDrawn="1"/>
        </p:nvSpPr>
        <p:spPr>
          <a:xfrm>
            <a:off x="-148009" y="188640"/>
            <a:ext cx="615553" cy="6407424"/>
          </a:xfrm>
          <a:prstGeom prst="rect">
            <a:avLst/>
          </a:prstGeom>
          <a:noFill/>
        </p:spPr>
        <p:txBody>
          <a:bodyPr vert="vert270" wrap="square" rtlCol="0" anchor="b">
            <a:spAutoFit/>
          </a:bodyPr>
          <a:lstStyle/>
          <a:p>
            <a:r>
              <a:rPr lang="fr-FR" sz="2800" b="1">
                <a:solidFill>
                  <a:srgbClr val="3366FF"/>
                </a:solidFill>
              </a:rPr>
              <a:t>Sunnikan - Sunnikan - Sunnikan - Sunnikan</a:t>
            </a:r>
          </a:p>
        </p:txBody>
      </p:sp>
    </p:spTree>
    <p:extLst>
      <p:ext uri="{BB962C8B-B14F-4D97-AF65-F5344CB8AC3E}">
        <p14:creationId xmlns:p14="http://schemas.microsoft.com/office/powerpoint/2010/main" val="59870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/>
              <a:t>Titre</a:t>
            </a:r>
            <a:br>
              <a:rPr lang="en-GB" dirty="0"/>
            </a:b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fr-FR"/>
              <a:t>04 janvier 2021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dirty="0"/>
              <a:t>Sunnikan Consulting 2022 -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  <p:sldLayoutId id="2147483673" r:id="rId4"/>
    <p:sldLayoutId id="2147483672" r:id="rId5"/>
    <p:sldLayoutId id="2147483671" r:id="rId6"/>
    <p:sldLayoutId id="2147483674" r:id="rId7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266700" indent="-266700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panose="020B0604020202020204" pitchFamily="34" charset="0"/>
        <a:buChar char="►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449263" indent="-182563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630238" indent="-180975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801688" indent="-171450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982663" indent="-180975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Méthodologie des Missions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4A5B68CB-38F4-414D-A220-A67018F240F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04 janvier 2021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F5BD60BF-FA43-42F5-B23E-CD6E7DC021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799A7F1E-72D7-4048-ADA3-CE2DBC825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1</a:t>
            </a:fld>
            <a:endParaRPr lang="fr-FR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23C4E1-B53A-4D36-ABE5-71765A28D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04 janvier 2021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B5F2494-FC84-48C8-A3C4-6DEAD5733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A2F755-B428-481C-B7A0-9D710CED8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D3EF2CA9-1FEA-4282-ABA4-400CE898D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CF2561-835B-4156-9FD9-39A9B33ADED2}"/>
              </a:ext>
            </a:extLst>
          </p:cNvPr>
          <p:cNvSpPr txBox="1"/>
          <p:nvPr/>
        </p:nvSpPr>
        <p:spPr>
          <a:xfrm>
            <a:off x="3059832" y="1772816"/>
            <a:ext cx="3154017" cy="3816429"/>
          </a:xfrm>
          <a:prstGeom prst="rect">
            <a:avLst/>
          </a:prstGeom>
          <a:solidFill>
            <a:srgbClr val="CC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fr-FR" sz="1100" b="1" dirty="0"/>
              <a:t>Type de Mission</a:t>
            </a:r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endParaRPr lang="fr-FR" sz="1100" b="1" dirty="0"/>
          </a:p>
          <a:p>
            <a:pPr algn="ctr"/>
            <a:endParaRPr lang="fr-FR" sz="1100" b="1" dirty="0"/>
          </a:p>
          <a:p>
            <a:pPr algn="ctr"/>
            <a:endParaRPr lang="fr-FR" sz="1100" b="1" dirty="0"/>
          </a:p>
          <a:p>
            <a:pPr algn="ctr"/>
            <a:endParaRPr lang="fr-FR" sz="1100" b="1" dirty="0"/>
          </a:p>
          <a:p>
            <a:pPr algn="ctr"/>
            <a:endParaRPr lang="fr-FR" sz="1100" b="1" dirty="0"/>
          </a:p>
          <a:p>
            <a:pPr algn="ctr"/>
            <a:endParaRPr lang="fr-FR" sz="11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B2730D5-A70D-4AA6-B360-0E82AFCB273C}"/>
              </a:ext>
            </a:extLst>
          </p:cNvPr>
          <p:cNvSpPr txBox="1"/>
          <p:nvPr/>
        </p:nvSpPr>
        <p:spPr>
          <a:xfrm>
            <a:off x="3347832" y="4901004"/>
            <a:ext cx="2604236" cy="600164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Contrôle Qualité</a:t>
            </a:r>
          </a:p>
          <a:p>
            <a:pPr algn="ctr"/>
            <a:endParaRPr lang="fr-FR" sz="1100" b="1" dirty="0"/>
          </a:p>
          <a:p>
            <a:pPr algn="ctr"/>
            <a:endParaRPr lang="fr-FR" sz="11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DB372D4-55BD-490C-A081-4184D69F5E2A}"/>
              </a:ext>
            </a:extLst>
          </p:cNvPr>
          <p:cNvSpPr txBox="1"/>
          <p:nvPr/>
        </p:nvSpPr>
        <p:spPr>
          <a:xfrm>
            <a:off x="3347832" y="2447310"/>
            <a:ext cx="2604236" cy="261610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Audit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50EE1B6-18BE-45EE-8A73-BD738E887B3D}"/>
              </a:ext>
            </a:extLst>
          </p:cNvPr>
          <p:cNvSpPr txBox="1"/>
          <p:nvPr/>
        </p:nvSpPr>
        <p:spPr>
          <a:xfrm>
            <a:off x="3499969" y="5170197"/>
            <a:ext cx="747775" cy="261610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Protocole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2BB4A23-9A4C-4CB5-92AB-68261D34040F}"/>
              </a:ext>
            </a:extLst>
          </p:cNvPr>
          <p:cNvSpPr txBox="1"/>
          <p:nvPr/>
        </p:nvSpPr>
        <p:spPr>
          <a:xfrm>
            <a:off x="5177508" y="5174643"/>
            <a:ext cx="747775" cy="261610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Rapport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39A871E-A28D-4240-BBCB-ADACE42BA601}"/>
              </a:ext>
            </a:extLst>
          </p:cNvPr>
          <p:cNvSpPr txBox="1"/>
          <p:nvPr/>
        </p:nvSpPr>
        <p:spPr>
          <a:xfrm>
            <a:off x="4340346" y="5170197"/>
            <a:ext cx="747775" cy="261610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 err="1"/>
              <a:t>BdD</a:t>
            </a:r>
            <a:endParaRPr lang="fr-FR" sz="11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AD16ADE-5B72-459F-8741-10942553F509}"/>
              </a:ext>
            </a:extLst>
          </p:cNvPr>
          <p:cNvSpPr txBox="1"/>
          <p:nvPr/>
        </p:nvSpPr>
        <p:spPr>
          <a:xfrm>
            <a:off x="3352505" y="2796616"/>
            <a:ext cx="2604236" cy="261610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Formations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5B504D2-FB90-4136-919A-D51F2A40D7BD}"/>
              </a:ext>
            </a:extLst>
          </p:cNvPr>
          <p:cNvSpPr txBox="1"/>
          <p:nvPr/>
        </p:nvSpPr>
        <p:spPr>
          <a:xfrm>
            <a:off x="3347832" y="3491654"/>
            <a:ext cx="2604236" cy="261610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Rédaction SOP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BB1477A-105B-477B-9AA9-8E3F47969D10}"/>
              </a:ext>
            </a:extLst>
          </p:cNvPr>
          <p:cNvSpPr txBox="1"/>
          <p:nvPr/>
        </p:nvSpPr>
        <p:spPr>
          <a:xfrm>
            <a:off x="3347832" y="3840960"/>
            <a:ext cx="2604236" cy="261610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Veille Réglementaire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651A8CB-021E-4096-ADC9-52E6A6FFF05F}"/>
              </a:ext>
            </a:extLst>
          </p:cNvPr>
          <p:cNvSpPr txBox="1"/>
          <p:nvPr/>
        </p:nvSpPr>
        <p:spPr>
          <a:xfrm>
            <a:off x="3347832" y="4194308"/>
            <a:ext cx="2604236" cy="261610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Assistance Réglementaire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7FAFE88-F4C1-45FC-95B0-D72CB035C252}"/>
              </a:ext>
            </a:extLst>
          </p:cNvPr>
          <p:cNvSpPr txBox="1"/>
          <p:nvPr/>
        </p:nvSpPr>
        <p:spPr>
          <a:xfrm>
            <a:off x="3347832" y="4547656"/>
            <a:ext cx="2604236" cy="261610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Validation des Systèmes Informatisés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CC12ECA-87B7-4E8B-98C2-DB85B0549FDB}"/>
              </a:ext>
            </a:extLst>
          </p:cNvPr>
          <p:cNvSpPr txBox="1"/>
          <p:nvPr/>
        </p:nvSpPr>
        <p:spPr>
          <a:xfrm>
            <a:off x="3347832" y="2098004"/>
            <a:ext cx="2604236" cy="261610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Diagnostic - État des lieux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81A0E42-8D7A-430F-AA53-996B80772E55}"/>
              </a:ext>
            </a:extLst>
          </p:cNvPr>
          <p:cNvSpPr txBox="1"/>
          <p:nvPr/>
        </p:nvSpPr>
        <p:spPr>
          <a:xfrm>
            <a:off x="3347832" y="3144135"/>
            <a:ext cx="2604236" cy="261610"/>
          </a:xfrm>
          <a:prstGeom prst="rect">
            <a:avLst/>
          </a:prstGeom>
          <a:solidFill>
            <a:srgbClr val="FFFFCC"/>
          </a:solidFill>
          <a:ln w="31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Accompagnement ISO 9001</a:t>
            </a:r>
          </a:p>
        </p:txBody>
      </p:sp>
    </p:spTree>
    <p:extLst>
      <p:ext uri="{BB962C8B-B14F-4D97-AF65-F5344CB8AC3E}">
        <p14:creationId xmlns:p14="http://schemas.microsoft.com/office/powerpoint/2010/main" val="38183529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Blank[20200106093507442].m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heme/theme1.xml><?xml version="1.0" encoding="utf-8"?>
<a:theme xmlns:a="http://schemas.openxmlformats.org/drawingml/2006/main" name="Diapositive Standard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AF22A221-1128-4465-8DF4-9E010A5973FA}" vid="{577D2664-CD5E-4254-9F26-839E0CFA42F2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57</TotalTime>
  <Words>53</Words>
  <Application>Microsoft Office PowerPoint</Application>
  <PresentationFormat>Affichage à l'écran (4:3)</PresentationFormat>
  <Paragraphs>39</Paragraphs>
  <Slides>2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  <vt:variant>
        <vt:lpstr>Diaporamas personnalisés</vt:lpstr>
      </vt:variant>
      <vt:variant>
        <vt:i4>1</vt:i4>
      </vt:variant>
    </vt:vector>
  </HeadingPairs>
  <TitlesOfParts>
    <vt:vector size="6" baseType="lpstr">
      <vt:lpstr>Arial</vt:lpstr>
      <vt:lpstr>Calibri</vt:lpstr>
      <vt:lpstr>Diapositive Standard</vt:lpstr>
      <vt:lpstr>Méthodologie des Missions</vt:lpstr>
      <vt:lpstr>Présentation PowerPoint</vt:lpstr>
      <vt:lpstr>Diaporama personnalisé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Georges MARTIN</dc:creator>
  <cp:lastModifiedBy>Georges MARTIN</cp:lastModifiedBy>
  <cp:revision>5</cp:revision>
  <cp:lastPrinted>2012-03-12T14:48:51Z</cp:lastPrinted>
  <dcterms:created xsi:type="dcterms:W3CDTF">2022-01-19T14:59:43Z</dcterms:created>
  <dcterms:modified xsi:type="dcterms:W3CDTF">2022-02-02T16:22:16Z</dcterms:modified>
</cp:coreProperties>
</file>