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3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AC136-34D9-4E6B-ACF5-087C08C32D90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F1289-32AA-4C0F-BCBE-94FA3023EDD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925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8C761-270C-45E5-BD81-5DFA1A19CBF7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A4163-AFF5-48B6-BE25-A75AD1236C3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29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6FB62-7F9B-45A3-8291-CA6F0B23175B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2BFB8-D0D3-4423-8A96-25E3F680FE2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37124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E652-F8D1-4D73-A82A-35A560996384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A435E-01EA-416A-81A1-2A9253BEC53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102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AA7C5-4687-49A3-8DEE-A082640A4498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2C017A-1623-4F6B-9C85-521F07A8D4E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429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AF7D4-2101-4938-AD4C-E3318CB339E4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5478B-3EE7-4654-8887-2C67335DD0D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0604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FCD9D-5502-4E7A-A883-26B8C4CE58F4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BE927-6090-461C-A666-CDED2C932FD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0496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4BB13-EB9E-4E95-A38B-07A6CE3381CC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71A96-3AFD-4EFD-9767-8AB3D72608A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250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56738-6F84-4819-996B-9813CC0EE0D9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25BE2-5DB5-466A-B8BF-27BE0F6B253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8350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60188-6C15-479E-AA89-5A29C988A3F6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DBC80-40F0-416D-B21F-45040524F7B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433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65F4E-6B3D-4527-86DF-CFD34FA9893C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FE82C-3285-4C85-BD18-B5E736A80C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0960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5D4A7D-E2C3-482A-B26F-67E056FEE9BB}" type="datetimeFigureOut">
              <a:rPr lang="fr-FR"/>
              <a:pPr>
                <a:defRPr/>
              </a:pPr>
              <a:t>23/07/2015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3D50F2A-7401-4228-B106-B827C49476AC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altLang="fr-FR" smtClean="0"/>
          </a:p>
        </p:txBody>
      </p:sp>
      <p:sp>
        <p:nvSpPr>
          <p:cNvPr id="2051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altLang="fr-F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CB6A187-2855-420F-B23E-31F4909572A6}" type="datetime4">
              <a:rPr lang="fr-FR"/>
              <a:pPr>
                <a:defRPr/>
              </a:pPr>
              <a:t>23 juillet 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Sunnikan Consulting 2012 - Tous droits réservés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AE5AD97-12CC-4D8C-9820-85CD93A672B8}" type="slidenum">
              <a:rPr lang="fr-FR" altLang="fr-FR">
                <a:solidFill>
                  <a:srgbClr val="898989"/>
                </a:solidFill>
              </a:rPr>
              <a:pPr/>
              <a:t>2</a:t>
            </a:fld>
            <a:endParaRPr lang="fr-FR" altLang="fr-FR">
              <a:solidFill>
                <a:srgbClr val="898989"/>
              </a:solidFill>
            </a:endParaRPr>
          </a:p>
        </p:txBody>
      </p:sp>
      <p:sp>
        <p:nvSpPr>
          <p:cNvPr id="3077" name="Espace réservé du contenu 83"/>
          <p:cNvSpPr>
            <a:spLocks noGrp="1"/>
          </p:cNvSpPr>
          <p:nvPr>
            <p:ph idx="1"/>
          </p:nvPr>
        </p:nvSpPr>
        <p:spPr>
          <a:xfrm>
            <a:off x="323850" y="333375"/>
            <a:ext cx="7343775" cy="3683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fr-FR" altLang="fr-FR" smtClean="0"/>
              <a:t>Audit</a:t>
            </a:r>
          </a:p>
        </p:txBody>
      </p:sp>
      <p:sp>
        <p:nvSpPr>
          <p:cNvPr id="33" name="Flèche vers le bas 32"/>
          <p:cNvSpPr/>
          <p:nvPr/>
        </p:nvSpPr>
        <p:spPr bwMode="auto">
          <a:xfrm>
            <a:off x="1958975" y="1930400"/>
            <a:ext cx="44450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2" name="Rectangle 81"/>
          <p:cNvSpPr/>
          <p:nvPr/>
        </p:nvSpPr>
        <p:spPr>
          <a:xfrm>
            <a:off x="971550" y="1268413"/>
            <a:ext cx="6696075" cy="4681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86" name="Rectangle 85"/>
          <p:cNvSpPr/>
          <p:nvPr/>
        </p:nvSpPr>
        <p:spPr bwMode="auto">
          <a:xfrm>
            <a:off x="6022975" y="4973638"/>
            <a:ext cx="1439863" cy="657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128713" y="1446213"/>
            <a:ext cx="2016125" cy="438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Losange 10"/>
          <p:cNvSpPr/>
          <p:nvPr/>
        </p:nvSpPr>
        <p:spPr bwMode="auto">
          <a:xfrm>
            <a:off x="1128713" y="2251075"/>
            <a:ext cx="1728787" cy="5857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83" name="Groupe 65"/>
          <p:cNvGrpSpPr>
            <a:grpSpLocks/>
          </p:cNvGrpSpPr>
          <p:nvPr/>
        </p:nvGrpSpPr>
        <p:grpSpPr bwMode="auto">
          <a:xfrm>
            <a:off x="1616075" y="2266950"/>
            <a:ext cx="2255838" cy="1042988"/>
            <a:chOff x="739783" y="1356428"/>
            <a:chExt cx="2255045" cy="1027292"/>
          </a:xfrm>
        </p:grpSpPr>
        <p:cxnSp>
          <p:nvCxnSpPr>
            <p:cNvPr id="18" name="Connecteur droit 17"/>
            <p:cNvCxnSpPr/>
            <p:nvPr/>
          </p:nvCxnSpPr>
          <p:spPr>
            <a:xfrm>
              <a:off x="1103193" y="1880238"/>
              <a:ext cx="0" cy="5034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>
              <a:stCxn id="11" idx="3"/>
            </p:cNvCxnSpPr>
            <p:nvPr/>
          </p:nvCxnSpPr>
          <p:spPr>
            <a:xfrm>
              <a:off x="1980772" y="1628496"/>
              <a:ext cx="991839" cy="15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4" name="ZoneTexte 34"/>
            <p:cNvSpPr txBox="1">
              <a:spLocks noChangeArrowheads="1"/>
            </p:cNvSpPr>
            <p:nvPr/>
          </p:nvSpPr>
          <p:spPr bwMode="auto">
            <a:xfrm>
              <a:off x="2274748" y="1356428"/>
              <a:ext cx="7200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1200"/>
                <a:t>NON</a:t>
              </a:r>
            </a:p>
          </p:txBody>
        </p:sp>
        <p:sp>
          <p:nvSpPr>
            <p:cNvPr id="3105" name="ZoneTexte 35"/>
            <p:cNvSpPr txBox="1">
              <a:spLocks noChangeArrowheads="1"/>
            </p:cNvSpPr>
            <p:nvPr/>
          </p:nvSpPr>
          <p:spPr bwMode="auto">
            <a:xfrm>
              <a:off x="739783" y="2071880"/>
              <a:ext cx="50405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fr-FR" altLang="fr-FR" sz="1200"/>
                <a:t>OUI</a:t>
              </a:r>
            </a:p>
          </p:txBody>
        </p:sp>
      </p:grpSp>
      <p:sp>
        <p:nvSpPr>
          <p:cNvPr id="37" name="Rectangle 36"/>
          <p:cNvSpPr/>
          <p:nvPr/>
        </p:nvSpPr>
        <p:spPr bwMode="auto">
          <a:xfrm>
            <a:off x="1403350" y="3336925"/>
            <a:ext cx="1368425" cy="439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3849688" y="2324100"/>
            <a:ext cx="1368425" cy="439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Flèche vers le bas 38"/>
          <p:cNvSpPr/>
          <p:nvPr/>
        </p:nvSpPr>
        <p:spPr bwMode="auto">
          <a:xfrm>
            <a:off x="1955800" y="3860800"/>
            <a:ext cx="44450" cy="219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1" name="Losange 40"/>
          <p:cNvSpPr/>
          <p:nvPr/>
        </p:nvSpPr>
        <p:spPr bwMode="auto">
          <a:xfrm>
            <a:off x="3648075" y="3201988"/>
            <a:ext cx="1728788" cy="58578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8" name="ZoneTexte 42"/>
          <p:cNvSpPr txBox="1">
            <a:spLocks noChangeArrowheads="1"/>
          </p:cNvSpPr>
          <p:nvPr/>
        </p:nvSpPr>
        <p:spPr bwMode="auto">
          <a:xfrm>
            <a:off x="4152900" y="3860800"/>
            <a:ext cx="50323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/>
              <a:t>OUI</a:t>
            </a:r>
          </a:p>
        </p:txBody>
      </p:sp>
      <p:cxnSp>
        <p:nvCxnSpPr>
          <p:cNvPr id="44" name="Connecteur droit 43"/>
          <p:cNvCxnSpPr/>
          <p:nvPr/>
        </p:nvCxnSpPr>
        <p:spPr bwMode="auto">
          <a:xfrm>
            <a:off x="4513263" y="3787775"/>
            <a:ext cx="0" cy="511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0" name="ZoneTexte 44"/>
          <p:cNvSpPr txBox="1">
            <a:spLocks noChangeArrowheads="1"/>
          </p:cNvSpPr>
          <p:nvPr/>
        </p:nvSpPr>
        <p:spPr bwMode="auto">
          <a:xfrm>
            <a:off x="5376863" y="3275013"/>
            <a:ext cx="71913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/>
              <a:t>NON</a:t>
            </a:r>
          </a:p>
        </p:txBody>
      </p:sp>
      <p:cxnSp>
        <p:nvCxnSpPr>
          <p:cNvPr id="46" name="Connecteur droit 45"/>
          <p:cNvCxnSpPr/>
          <p:nvPr/>
        </p:nvCxnSpPr>
        <p:spPr bwMode="auto">
          <a:xfrm>
            <a:off x="5376863" y="3494088"/>
            <a:ext cx="647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 bwMode="auto">
          <a:xfrm>
            <a:off x="1200150" y="4152900"/>
            <a:ext cx="2016125" cy="4397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1200150" y="4973638"/>
            <a:ext cx="2016125" cy="657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Flèche vers le bas 52"/>
          <p:cNvSpPr/>
          <p:nvPr/>
        </p:nvSpPr>
        <p:spPr bwMode="auto">
          <a:xfrm>
            <a:off x="1947863" y="4672013"/>
            <a:ext cx="44450" cy="219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4" name="Rectangle 53"/>
          <p:cNvSpPr/>
          <p:nvPr/>
        </p:nvSpPr>
        <p:spPr bwMode="auto">
          <a:xfrm>
            <a:off x="6024563" y="3275013"/>
            <a:ext cx="1368425" cy="438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792538" y="4164013"/>
            <a:ext cx="1368425" cy="438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Flèche droite 84"/>
          <p:cNvSpPr/>
          <p:nvPr/>
        </p:nvSpPr>
        <p:spPr bwMode="auto">
          <a:xfrm>
            <a:off x="5257800" y="5265738"/>
            <a:ext cx="611188" cy="73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98" name="AutoShape 22"/>
          <p:cNvSpPr>
            <a:spLocks noChangeArrowheads="1"/>
          </p:cNvSpPr>
          <p:nvPr/>
        </p:nvSpPr>
        <p:spPr bwMode="auto">
          <a:xfrm>
            <a:off x="3871913" y="5030788"/>
            <a:ext cx="1276350" cy="658812"/>
          </a:xfrm>
          <a:prstGeom prst="flowChartDocument">
            <a:avLst/>
          </a:prstGeom>
          <a:solidFill>
            <a:srgbClr val="4F81BD"/>
          </a:solidFill>
          <a:ln w="28575">
            <a:solidFill>
              <a:srgbClr val="425D82"/>
            </a:solidFill>
            <a:miter lim="800000"/>
            <a:headEnd type="none" w="sm" len="sm"/>
            <a:tailEnd type="none" w="sm" len="sm"/>
          </a:ln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fr-FR" altLang="fr-FR" b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Flèche vers le bas 34"/>
          <p:cNvSpPr/>
          <p:nvPr/>
        </p:nvSpPr>
        <p:spPr bwMode="auto">
          <a:xfrm>
            <a:off x="4510088" y="4672013"/>
            <a:ext cx="52387" cy="265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0" name="Flèche vers le bas 39"/>
          <p:cNvSpPr/>
          <p:nvPr/>
        </p:nvSpPr>
        <p:spPr bwMode="auto">
          <a:xfrm>
            <a:off x="1963738" y="1981200"/>
            <a:ext cx="44450" cy="2190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2" name="Flèche droite 41"/>
          <p:cNvSpPr/>
          <p:nvPr/>
        </p:nvSpPr>
        <p:spPr bwMode="auto">
          <a:xfrm>
            <a:off x="2889250" y="3478213"/>
            <a:ext cx="612775" cy="73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</Words>
  <Application>Microsoft Office PowerPoint</Application>
  <PresentationFormat>Affichage à l'écran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Calibri</vt:lpstr>
      <vt:lpstr>Arial</vt:lpstr>
      <vt:lpstr>Times New Roman</vt:lpstr>
      <vt:lpstr>Thème Office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Ngoné Fall BEYE</dc:creator>
  <cp:lastModifiedBy>Pierre JOUBERT</cp:lastModifiedBy>
  <cp:revision>1</cp:revision>
  <dcterms:created xsi:type="dcterms:W3CDTF">2012-06-29T14:12:39Z</dcterms:created>
  <dcterms:modified xsi:type="dcterms:W3CDTF">2015-07-23T09:45:57Z</dcterms:modified>
</cp:coreProperties>
</file>